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 в XI–XIII веках: вера, власть и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церковь изменила средневековую Европу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1000 года Европа состояла из множества владений, а грамотных людей было мало. Церковь владела землёй, собирала десятину и влияла на повседневную жизнь, поэтому папа Римский постепенно стал одной из самых влиятельных фигур континента.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1000 года: церковь и её роль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0841" y="3295401"/>
            <a:ext cx="138300" cy="122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79066" y="3301548"/>
            <a:ext cx="138300" cy="11064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5978" y="3301548"/>
            <a:ext cx="138300" cy="1106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была устроена католическая церковь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Римский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считался главой католической церкви и духовным авторитетом для христиан Западной Европы. Его решения влияли не только на веру, но и на отношения между правителями и церковью.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Кардиналы и архиепископы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Кардиналы помогали папе управлять церковью, а архиепископы руководили крупными церковными областями. Они следили за порядком в епархиях и передавали решения высшей власти на места.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местами молитвы, учёбы и труда. Здесь переписывали книги, хранили знания прошлых веков и вели хозяйство, которое помогало монашеским общинам жить самостоятельно.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и общины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жили по строгим правилам, занимались молитвой, физическим трудом и совместной жизнью. Их обители нередко становились центрами помощи, образования и освоения новых земель.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и священники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Епископы управляли большими церковными округами, а священники служили в приходах и общались с обычными людьми каждый день. Через них церковь проводила обряды, проповеди и наставления.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Григорий VII и церковные реформы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 симонией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VII выступил против покупки церковных должностей, потому что это подрывало доверие к церкви. Он требовал, чтобы посты получали не по богатству, а по церковным правилам.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от правителей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не соглашался с тем, чтобы короли и императоры сами назначали епископов и священников. Он считал, что духовная власть должна подчиняться церковным законам, а не светской силе.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папства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1075 году было подчеркнуто, что в духовных вопросах папская власть выше светской. Это стало важным шагом к усилению самостоятельности церкви в Европе.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 в 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Григория VII изменили отношения между церковью и правителями. Споры стали острее, но именно тогда папство начало превращаться в самостоятельную политическую силу.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право назначать епископов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 материалам школьного курса истории XI–XII веков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длились много лет и затронули не только воинов, но и простых людей, которых вдохновляли проповеди и обещание духовной награды.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походы шли с большими перерывами, а захват Иерусалима стал самым известным успехом Первого похода.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походы: главные даты и результаты
</a:t>
            </a:r>
            <a:endParaRPr lang="en-US" sz="2358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шли в крестовые походы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души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обещала участникам отпущение грехов и особую духовную поддержку. Для многих людей это было главным мотивом, потому что они надеялись заслужить спасение после смерти.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Слава и добыча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и бедные участники походов рассчитывали на славу, новые земли и богатую добычу. Не все возвращались домой с успехом, но ожидание награды было очень сильным.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 папы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призывали христиан объединиться ради защиты святынь и веры. Такие призывы звучали убедительно, потому что церковь пользовалась большим авторитетом у большинства людей.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 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были выгодны не только как религиозное дело. Правители усиливали своё влияние, а купцы надеялись расширить торговые связи и получить новые рынки.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монашеские ордены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750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 труд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были местом, где день делили между молитвой, работой и учёбой. Такая жизнь считалась правильной и помогала монахам служить Богу и обществу.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40750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Бенедиктинцы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Бенедиктинцы следовали правилу «молись и трудись». Их монастыри стали одними из самых известных в Европе, а переписывание книг помогало сохранять древние тексты.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407503" y="3694860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Цистерцианцы
</a:t>
            </a:r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Цистерцианцы стремились к строгой, простой жизни без лишней роскоши. Они часто осваивали новые земли, развивали хозяйство и делали монастыри полезными для окрестных жителей.
</a:t>
            </a:r>
            <a:endParaRPr lang="en-US" sz="977" dirty="0"/>
          </a:p>
        </p:txBody>
      </p:sp>
      <p:sp>
        <p:nvSpPr>
          <p:cNvPr id="14" name="Text 5"/>
          <p:cNvSpPr txBox="1"/>
          <p:nvPr/>
        </p:nvSpPr>
        <p:spPr>
          <a:xfrm>
            <a:off x="2746553" y="1350822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и книги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монастырях создавались рукописные книги, которые хранили историю, религиозные тексты и знания древности. Без этой работы многие сочинения могли бы не дойти до нас.
</a:t>
            </a:r>
            <a:endParaRPr lang="en-US" sz="1046" dirty="0"/>
          </a:p>
        </p:txBody>
      </p:sp>
      <p:sp>
        <p:nvSpPr>
          <p:cNvPr id="15" name="Text 6"/>
          <p:cNvSpPr txBox="1"/>
          <p:nvPr/>
        </p:nvSpPr>
        <p:spPr>
          <a:xfrm>
            <a:off x="2746553" y="2522835"/>
            <a:ext cx="2019146" cy="792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Обители владели землями, мельницами и мастерскими, поэтому были важными хозяйственными центрами. Они поддерживали местное население, давали работу и помогали осваивать новые территории.
</a:t>
            </a:r>
            <a:endParaRPr lang="en-US" sz="9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32838"/>
            <a:ext cx="3934500" cy="20193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идеи монашеской жизни и какую пользу ордены приносили церкви и обществу.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орден отвечал на разные нужды времени: одни сохраняли знания, другие укрепляли проповедь, третьи развивали хозяйство и помогали людям.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монашеские ордены XI–XIII веков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434" y="1791220"/>
            <a:ext cx="250200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1834" y="3473701"/>
            <a:ext cx="251700" cy="20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 готическая архитектура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устремлённость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Готические соборы строили очень высокими, чтобы они были видны издалека и напоминали о величии Бога. Башни и вытянутые формы делали здания особенно торжественными.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Стрельчатые арки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готики были характерны стрельчатые арки, которые помогали делать здания выше и легче. Такая конструкция стала одним из самых узнаваемых признаков стиля.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витражи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окна с витражами наполняли соборы цветным светом и создавали особую атмосферу. Через изображения на стёклах люди узнавали библейские сюжеты даже без чтения.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часто строили десятилетиями, и он становился гордостью города, его жителей и духовенства. Известные храмы в Париже, Шартре и Реймсе показывают размах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соборах появлялись школы, где обучали будущих священников и чиновников. В городах учёба становилась нужной не только церкви, но и светским властям.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росли города, тем больше возрастала потребность в образованных людях и новых центрах знаний.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городов, школ и университетов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истории средневековой Европы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схоластика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4100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учёных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возникали как сообщества учителей и студентов, которые вместе защищали свои права и правила обучения. Такие объединения постепенно получили особые привилегии от церкви и городов.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694100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532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изучали богословие, право, латынь и философию. Эти дисциплины помогали понять Священное Писание, церковные правила и основы рассуждения, нужные для учёбы и службы.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694100" y="35931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схоластика
</a:t>
            </a:r>
            <a:pPr algn="l" indent="0" marL="0">
              <a:lnSpc>
                <a:spcPct val="100000"/>
              </a:lnSpc>
              <a:buNone/>
            </a:pPr>
            <a:r>
              <a:rPr lang="en-US" sz="555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Схоластика строилась на вопросах, спорах и логических доказательствах. Её цель состояла не в замене веры, а в том, чтобы объяснять её более строго и последовательно.
</a:t>
            </a:r>
            <a:endParaRPr lang="en-US" sz="1111" dirty="0"/>
          </a:p>
        </p:txBody>
      </p:sp>
      <p:sp>
        <p:nvSpPr>
          <p:cNvPr id="15" name="Text 5"/>
          <p:cNvSpPr txBox="1"/>
          <p:nvPr/>
        </p:nvSpPr>
        <p:spPr>
          <a:xfrm>
            <a:off x="2732725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Фома Аквинский
</a:t>
            </a:r>
            <a:pPr algn="l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XIII веке Фома Аквинский создал влиятельное учение, в котором разум и вера не противоречили друг другу. Он считал, что разум помогает глубже понять христианское учение.
</a:t>
            </a:r>
            <a:endParaRPr lang="en-US" sz="1136" dirty="0"/>
          </a:p>
        </p:txBody>
      </p:sp>
      <p:sp>
        <p:nvSpPr>
          <p:cNvPr id="16" name="Text 6"/>
          <p:cNvSpPr txBox="1"/>
          <p:nvPr/>
        </p:nvSpPr>
        <p:spPr>
          <a:xfrm>
            <a:off x="2732725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523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подготовили людей, которые могли работать учителями, юристами и советниками. Именно там сложилась новая традиция учёности, важная для всей средневековой Европы.
</a:t>
            </a:r>
            <a:endParaRPr lang="en-US" sz="10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ереси к церковному суду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порядок действий церковных властей в XIII веке при борьбе с еретическими движениями.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Франции и религиозная война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катары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Катары, которых ещё называли альбигойцами, отвергали часть церковного учения и не принимали богатство духовенства. Для папы и епископов это выглядело как опасный вызов единству веры.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похода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1209 году против южнофранцузских земель был объявлен крестовый поход. В нём участвовали рыцари и сторонники церкви, считавшие борьбу с еретиками религиозной обязанностью.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Разрушения и жертвы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сопровождались осадами, разорением городов и тяжёлыми потерями для местных жителей. Конфликт показал, что религиозные разногласия в Средневековье могли приводить к настоящей войне.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усилила власть французского короля на юге страны и изменила баланс сил в регионе. Так церковный конфликт стал важным событием не только для веры, но и для политики.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составляла десятина, которую верующие отдавали церкви со своих доходов и урожая.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обязательная часть дохода вместе с землями и пожертвованиями делала церковь одним из богатейших землевладельцев Европы.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истории; понятие «десятина»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не только спорили с правителями, но и договаривались с ними, если это укрепляло влияние церкви. Политика и вера тесно переплетались.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XI–XIII века были временем и борьбы, и союзов: церковь старалась сохранить самостоятельность, не теряя влияния на королей.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 светская власть: сотрудничество и конфликты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истории средневековой Европы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835483"/>
            <a:ext cx="3805200" cy="15164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показывает, как менялась роль папства от реформ к пику влияния и борьбе с ересью.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понтификаты хорошо показывают главные темы эпохи: реформы, крестовые походы, усиление папства и борьбу с ересью.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XI–XIII веков и их главные дела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истории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Папа, который сделал Рим центром политики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королей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Иннокентий III активно вмешивался в дела европейских правителей и напоминал, что папа может влиять не только на веру, но и на политику целых государств.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нём церковь продолжала поддерживать крестовые походы и призывала христиан объединяться. Это укрепляло авторитет папства и позволяло ему говорить от имени всей западной церкви.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стремился сделать церковную жизнь более единой и подчинённой Риму. Для этого он использовал соборы, письма и решения, обязательные для многих христианских земель.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Латеранский собор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1215 году состоялся IV Латеранский собор. Он закрепил важные правила веры и церковной дисциплины, поэтому его считают одним из самых значительных соборов Средневековья.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церковь была важна для средневекового человека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64627" y="1328600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мира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помогала людям понимать, как устроен мир, и давала ответы на вопросы о добре, зле, грехе и спасении. Для многих это была главная система взглядов.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4717" y="2438302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Обряды и события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церковь человек проходил важные этапы жизни: крещение, венчание и похороны. Без этих обрядов многим было трудно представить себе правильную христианскую жизнь.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864717" y="3548016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посты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определяла календарь праздников, постов и дней памяти святых. Это влияло на распорядок года, труда и отдыха почти каждого жителя Средневековья.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516477" y="1328600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обучение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храмах и монастырях работали школы, где учили чтению, письму и основам веры. Именно церковь долгое время оставалась главным хранителем знаний.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516567" y="2438302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приходы помогали бедным, больным и путникам. Поэтому церковь была не только местом молитвы, но и важной опорой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Католическая церковь: сила, знания и 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XI–XIII веках католическая церковь стала одной из главных сил Европы: она спорила с правителями, проводила реформы, поддерживала походы и развивала школы, монастыри и университеты.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2026-06-02T06:29:20Z</dcterms:created>
  <dcterms:modified xsi:type="dcterms:W3CDTF">2026-06-02T06:29:20Z</dcterms:modified>
</cp:coreProperties>
</file>