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признак равенства по двум сторонам и углу между ними — ключ к доказательствам.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возникают, когда фигуры можно «свести» по известным элементам. На практике первый признак помогает сравнивать стороны и углы, доказывать равенство и поддерживает рассуждения о параллельности прямых.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признак на уроках геометрии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совпадают при наложении: если совместить их, то все элементы окажутся на тех же местах. Это означает равенство соответствующих сторон и соответствующих углов.
</a:t>
            </a:r>
            <a:endParaRPr lang="en-US" sz="1186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равных треугольников совпадают размеры и форма. Поэтому говорят, что треугольники полностью совпадают, а не просто «похожи» — ведь их размеры тоже одинаковые.
</a:t>
            </a:r>
            <a:endParaRPr lang="en-US" sz="1177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двух треугольников совпадают две стороны и угол между ними, то автоматически равны и остальные элементы. Тогда треугольники имеют одну и ту же форму и один и тот же масштаб.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равными треугольниками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стороны считать соответствующими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ΔABC и ΔA1B1C1 соответствующие пары можно обозначить так: AB ↔ A1B1, AC ↔ A1C1. Тогда углы тоже выбирают согласованно: ∠A ↔ ∠A1, чтобы «направления» внутри треугольников совпадали.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понимают под включённым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сторонами AB и AC — это включённый угол: он расположен между этими двумя сторонами. Для первого признака важно именно такое положение, а не любой угол треугольника.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и угол между ними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равенство по первому признаку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данные: две стороны и включённый угол в каждом треугольнике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двух треугольников соответственно равны две стороны и угол между ними, то эти треугольники равны. Такая связка данных позволяет однозначно определить форму и размеры.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сокращённом виде признак часто записывают как SAS: Side–Angle–Side. По смыслу это «сторона—угол—сторона», то есть две стороны и заключённый между ними угол.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порядок элементов важен: угол должен быть между теми двумя сторонами, равенство которых мы используем. Тогда вывод о равенстве треугольников становится корректным.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признака равенства (SAS)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первого типа нельзя «собрать по частям»: отсутствие хотя бы одного элемента разрушает однозначность фигуры.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равны две стороны, но угол между ними не указан (или не равен), треугольники могут получиться разной формы. Равенство требует совместного выполнения трёх условий.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должны совпасть одновременно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менять угол между этими сторонами, треугольник меняет форму. Например, он может стать более «острым» или более «широким», даже когда длины двух сторон одинаковые.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сами по себе не задают треугольник однозначно: существует «много вариантов», в каком месте может оказаться вершина третьей стороны.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 тот же набор двух сторон без указанного включённого угла может соответствовать нескольким разным треугольникам — и равенство тогда доказать нельзя.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Включённый угол фиксирует взаимное расположение сторон: показывает, насколько «развернуты» они друг относительно друга в точке их соединения.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именно включённый угол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элементы должны совпасть, чтобы сделать вывод о равенстве. Первый признак отличается составом данных.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опирается на «две стороны + угол между ними». Это ключевая особенность: угол должен быть включённым, иначе вывод не гарантируется.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(сравнение признаков)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равенства треугольников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записывают равенства так: AB = A1B1, AC = A1C1 и ∠BAC = ∠B1A1C1. По порядку букв видно, какие вершины и стороны считаются соответствующими.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записи перепутать соответствие вершин, получится «другой» угол или «другая» пара сторон. В таком случае признак SAS применить нельзя, даже когда некоторые равенства выглядят похожими.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вершины равного угла есть важное требование: она должна быть общей для двух равных сторон. Тогда угол действительно расположен между этими сторонами, как нужно для первого признака.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соответствия в обозначениях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мысленном наложении один треугольник совмещают с другим так, чтобы первая заданная сторона легла на соответствующую сторону. Затем совмещают вершины и лучи, образующие угол, и только после этого совмещают вторую сторону.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двумя сторонами равен, треугольники «срабатывают» целиком: совпадают и оставшиеся стороны, и остальные углы. На чертеже это удобно показывать совмещением вершин, отрезков и лучей включённого угла.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как наглядный смысл равенства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первого признака SAS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доказать равенство, последовательно проверьте: две стороны и угол между ними, затем сопоставьте вершины и используйте вывод о равенстве.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треугольники равны, равными оказываются соответствующие стороны. Это напрямую помогает доказывать, что нужные отрезки в разных фигурах равны, даже если их длины неизвестны.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равенства треугольников следует равенство всех соответствующих углов. Поэтому после SAS можно находить или доказывать равенство углов в задачах на построение и вычисления.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четырёхугольник «разбивают» на два треугольника. Если эти треугольники равны, то многие свойства четырёхугольника доказываются через равенство углов и сторон в частях.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 четырёхугольниках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помогают обосновывать параллельность прямых: например, когда соответствующие или накрест лежащие углы оказываются равными, вы делаете вывод о параллельности.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доказывать с помощью равенства треугольников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оценка тем по школьным заданиям 8–9 классов (учебные комплекты и типовые сборники), без привязки к единому статистическому реестру.
</a:t>
            </a:r>
            <a:endParaRPr lang="en-US" sz="72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чаще всего используют не для вычислений «сразу», а как основу для доказательств: сначала доказывают равенство, затем получают новые равенства.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значительная доля задач связана с доказательствами и построениями: там равенство треугольников служит ключевым шагом.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первый признак встречается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первому признаку равенства можно обосновывать построения: один и тот же набор SAS задаёт треугольник однозначно, значит одинаковые данные приводят к совпадающим фигурам.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стороны и угол между ними заданы, треугольник можно построить единственным образом, без вариантов формы.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(9 класс): свойство однозначности построения треугольника по двум сторонам и углу между ними.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229" y="1518700"/>
            <a:ext cx="2803543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признаки равенства треугольников (SAS и другие).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варианты, которые иногда предлагают в решениях. Для SAS достаточно именно двух сторон и угла между ними, а остальные наборы по этому признаку не дают вывода.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представленных вариантов только «две стороны и угол между ними» достаточно для вывода равенства по первому признаку; остальные требуют других критериев.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и неподходящие наборы данных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брать произвольный угол треугольника. В первом признаке нужен именно включённый угол между двумя данными сторонами: он стоит «внутри» между ними.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связана с соответствием: путают вершины и стороны в записях. Если сторонам сопоставили не те вершины, равенство по признаку может не получиться даже при совпадении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вывод, когда равны только две стороны. Без угла между ними форма треугольника не фиксируется: при другом угле может получиться другой по размеру и виду треугольник.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пытаются заключить равенство по первому признаку, если угол равен, но он относится не к тем сторонам. Проверьте: угол должен «сжимать» именно те две стороны, которые названы равными.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модель учебного материала по признаку равенства SAS (Side–Angle–Side), без внешних данных.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работает как система: первая сторона, вторая сторона и угол между ними должны быть заданы одновременно. Каждая часть дополняет остальные и создаёт однозначность формы.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хотя бы один элемент (например, заменить угол или не подтвердить вторую сторону), то равенство по SAS уже не обосновано: остаются варианты треугольника.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треугольника как набор трёх условий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в треугольниках ABC и DEF выполнено AB = DE, AC = DF и ∠A = ∠D. Равенство двух сторон и угла между ними выполняется, значит применим первый признак.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вывод: треугольники равны по первому признаку, поэтому соответствующие углы и стороны тоже равны. Например, ∠B = ∠E и ∠C = ∠F.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углов, равны и оставшиеся стороны: BC = EF. Такой ход позволяет быстрее находить неизвестные величины, потому что часть значений «вытекает» из равенства треугольников сразу.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применения первого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 задаёт совпадение по двум сторонам и углу между ними. В 9 классе это ключевой инструмент: он помогает доказывать свойства фигур, находить неизвестные элементы и обосновывать построения.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SAS так важен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2026-05-14T02:23:01Z</dcterms:created>
  <dcterms:modified xsi:type="dcterms:W3CDTF">2026-05-14T02:23:01Z</dcterms:modified>
</cp:coreProperties>
</file>