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 «Зелёный шум»: природа, чувство и народная жизнь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звук леса и душевное пробуждение в поэме Некрасова.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его время: поэзия о жизни и 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«Зелёный шум» возник в эпоху, когда литература особенно внимательно всматривалась в народную жизнь. У Некрасова природа не отделена от человека: она помогает передать чувство, мысль и перемены в мире.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Н. А. Некрасов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Николай Алексеевич Некрасов — будущий поэт, писатель и общественный деятель.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1850–1860-е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одним из главных голосов русской литературы, писал о крестьянской судьбе, справедливости и народной речи.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 Некрасов, оставив поэмы и стихотворения, в которых соединяются гражданская тема, лирика и картины родной природы.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весны в «Зелёном шуме»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поэме передана через шелест листвы, движение ветвей и свежесть воздуха. Природа словно просыпается после зимы и наполняется энергией жизни.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картины не только описывают пейзаж, но и отражают внутреннее состояние героя. Вместе с природой оживают его мысли, настроение и надежда.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поэмы «Зелёный шум»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поэме важны не только пейзажные детали, но и душевное состояние героя.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мотив связан с весенней природой, но остальные темы поддерживают её смысл и усиливают идею единства мира.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поэмы Н. А. Некрасова «Зелёный шум»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Сюжетно-тематическая основа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меняются образы, настроение и смысл поэмы от начала к финалу.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развивается не через события, а через смену впечатлений. Главная роль принадлежит движению природы и его воздействию на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деление поэмы Н. А. Некрасова «Зелёный шум»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«зелёный шум»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«зелёный» подчёркивает молодость, свежесть и силу роста. Оно сразу вызывает представление о траве, листьях и всём живом, что появляется после зимы.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«шум» передаёт не тревогу, а живую энергию весны. В поэме выражение становится символом пробуждения, движения и внутреннего обновления человека.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обычный звук, а поэтический образ весенней природы. Он связан с шелестом листвы, шумом ветра и движением деревьев в лесу и поле.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лес, молодую траву, солнце, ветер и движущиеся деревья так, что пейзаж кажется живым и просторным. Читатель почти слышит весеннее шевеление земли.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особенно близки русской средней полосе: берёзовая роща, опушка леса, поле и дорога после таяния снега создают ясную, узнаваемую картину русской весны.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 в поэме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поэме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развитии образов и эмоционального состояния героя в 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369" y="1589275"/>
            <a:ext cx="352313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03042"/>
            <a:ext cx="527700" cy="469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человека и природы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состояние природы помогает понять чувства человека. Весенний лес не просто описан, а становится отражением внутреннего мира героя и его перемен.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образы создают ощущение спокойствия и веры в лучшее. После зимней неподвижности природа словно подсказывает человеку возможность начать заново.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 окружающим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человек живёт не отдельно от природы, а вместе с ней. Поэтому пейзаж в поэме несёт не только красоту, но и нравственный смысл.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поэме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работают вместе и усиливают друг друга, поэтому текст звучит цельно и легко запоминается.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образность и звук: именно они делают весеннюю картину живой и музыкальной.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поэмы Н. А. Некрасова «Зелёный шум»; условная структурная оценка выразительных средств по содержанию произведения.
</a:t>
            </a:r>
            <a:endParaRPr lang="en-US" sz="5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музыкальность стиха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строк помогает передать смену впечатлений: от спокойного ожидания к оживлению и движению. Стих звучит плавно, как естественная речь, но при этом сохраняет выразительность.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особенно важна там, где поэт показывает ветер, листву и шум деревьев. Звуки не просто украшают текст, а становятся частью его смысла и настроения.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согласные и гласные создают впечатление шороха, шелеста и мягкого движения. Благодаря этому читатель почти слышит весенний лес и ощущает его живое дыхание.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делает образ весны более убедительным и эмоциональным. Читатель воспринимает не только картину природы, но и её внутреннюю энергию, которая передаётся через звучание строки.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мотивы в лирике Некрасова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глазами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весна часто показана не как отвлечённая красота, а как событие в жизни простого человека. В «Зелёном шуме» природа словно говорит тем же языком, что и деревенский мир: просто, ясно и живо.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близкие народной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избегает вычурности и выбирает выражения, которые легко представить в разговоре. Поэтому пейзаж кажется не книжным, а знакомым: дорога, поле, лес, дом и весенние работы складываются в цельную картину русской жизни.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общего движения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взгляд в этом произведении связан с ощущением труда, ожидания и перемен. Весна здесь воспринимается как время, когда меняется не только природа, но и состояние человека, привыкшего жить в единстве с землёй и её ритмом.
</a:t>
            </a:r>
            <a:endParaRPr lang="en-US" sz="8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создают настроение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слова помогают передать светлое и спокойное настроение поэмы.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работают как единая система: каждый из них добавляет ощущение жизни, движения и тихой радости.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 А. Некрасова «Зелёный шум»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поэму на уроке литературы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анализа лирического произведения на материале поэмы Н. А. Некрасова «Зелёный шум».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обновления и надежды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неподвижность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связано с тишиной и ожиданием перемен. Природа ещё не проснулась, поэтому особенно заметен контраст между холодом и будущим оживлением.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движение, свет и шум листвы. Эти детали показывают, как вместе с природой меняется настроение текста и возникает ощущение начала новой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жизненный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впечатление связано с верой в добрые перемены. Весенний пейзаж становится символом очищения, обновления и внутренней силы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произведение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сменяются мягко, без резких переходов, как и сама весенняя природа в поэме.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светлые и тихие чувства: произведение не торжествует, а созерцательно настраивает на обновление.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анализ текста поэмы Н. А. Некрасова «Зелёный шум»; условная оценка по содержанию и интонации.
</a:t>
            </a:r>
            <a:endParaRPr lang="en-US" sz="5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«Зелёный шум» важно изучать в 8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пейзаж в лирике становится не украшением, а носителем смысла. На его примере легко увидеть связь между природой, настроением и главной мыслью текста.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удобен для тренировки анализа: в нём можно найти тему, идею, образные средства и особенности языка. Это развивает внимательное чтение и умение объяснять художественный эффект.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восьмиклассников поэма особенно ценна тем, что показывает некрасовскую интонацию — простую, выразительную и очень человеческую. Она учит видеть в поэзии не только красоту, но и внутренний смысл.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«Зелёный шум» в ряду весенней поэзии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текст с другими весенними стихотворениями, заметна его жизненная конкретность и мягкая эмоциональность. Некрасов показывает природу через простые, но точные детали, поэтому образ весны воспринимается особенно убедительно.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стихотворений о весне это произведение выделяется не только образом обновления, но и особой близостью к народной речи. Весна здесь звучит как часть реальной жизни, а не как отвлечённая картина.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поэмы «Зелёный шум»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показывает, что весенняя природа способна передавать чувства человека и напоминать о надежде. В этом и раскрывается сила лирики Некрасова: простота, живость и глубокий смысл.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2026-05-19T04:13:52Z</dcterms:created>
  <dcterms:modified xsi:type="dcterms:W3CDTF">2026-05-19T04:13:52Z</dcterms:modified>
</cp:coreProperties>
</file>