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поделенный пополам: почему началась холодная война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войны раскололся на два лагеря: напряжение только начиналось.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0757" y="75"/>
            <a:ext cx="365001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 руинах и на новых границах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1945 году Европа лежала в развалинах, а Германия и Берлин были разделены. На этом фоне США и СССР, победившие в войне, начали смотреть на будущее мира по-разному, и это быстро превратилось в конфликт интересов.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сверхдержавы и два разных пути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опирались на рынок, частную собственность и выбор из нескольких партий. СССР строил плановую экономику и систему, где власть сосредоточена в руках одной партии.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жизнь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сильнее развивались личная свобода, предпринимательство и широкий выбор товаров. В странах Восточной Европы государство больше контролировало экономику, жильё и многие стороны повседневной 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двух систем выходило далеко за рамки дипломатии. Оно проявлялось в научных открытиях, спортивных соревнованиях, кино, книгах и даже в том, как страны рассказывали о себе миру.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сторона старалась показать свой путь более успешным и убедить другие страны выбрать именно его. Поэтому холодная война стала долгим спором не только о власти, но и о будущем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росла напряженность после войны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четыре года союзники перешли от совместной победы к открытому соперничеству за влияние в Европе.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событие усиливало недоверие и делало раскол между США и СССР всё глубже.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1945–1949 годов; исторический обзор холодной войны.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Железный занавес в Европе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континент всё заметнее делился на западную и восточную части. В одних странах развивались выборы и свобода слова, в других усиливался контроль государства и партийная власть.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 Берлин: город оказался разделённым между победителями и стал местом, где особенно ясно видны противоречия между двумя системами и их борьба за влияние.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раздела проходила не только по карте, но и по образу жизни людей. У каждой стороны были свои союзники, свои правила и своё представление о справедливом устройстве мира.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разделения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выражение «железный занавес» стало обозначать не стену, а почти полное отделение Восточной Европы от Запада — в политике, информации и повседневных контактах.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8533"/>
            <a:ext cx="4865100" cy="13092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блоки и их участники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мир разделился на два крупных политических и военных центра.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объединяли союзников вокруг себя, чтобы усилить безопасность и влияние в Европе.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формирования военно-политических блоков после 1945 года.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холодная война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ключевым событиям послевоенной истории 1945–1960-х годов.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в Берлине разделила не только город, но и судьбы людей. Её падение позже стало знаком конца холодной войны и надежды на объединение.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Берлинской стены: 1961–1989.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лет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 простояла и стала самым известным символом разделённой Европы.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вооружений: почему люди боялись новой войны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обе стороны создавали новое оружие, тем сильнее рос страх перед катастрофой, которой никто не хотел.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паритет не сделал мир безопаснее сразу, а, наоборот, долго поддерживал напряжение и взаимный страх.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ядерных испытаний США и СССР; обобщённый исторический обзор вооружений холодной войны.
</a:t>
            </a:r>
            <a:endParaRPr lang="en-US" sz="7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как мирное соперничество двух держав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83616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СССР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Спутника-1 в 1957 году показал, что Советский Союз умеет выводить аппараты в космос. Для многих людей это стало неожиданным и очень ярким событием.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03975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Гагарина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1961 году Юрий Гагарин стал первым человеком, побывавшим в космосе. Его полёт произвёл сильное впечатление на весь мир и показал, что космос стал новой ареной соревнования.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24327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США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развивали собственную программу и в 1969 году высадили людей на Луну в рамках Apollo. Так космос стал способом доказать научную и техническую силу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войны вместо прямого столкновения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прямой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ядерного оружия США и СССР понимали, что прямое столкновение может привести к катастрофе для всего мира. Поэтому они избегали открытой войны друг с другом.
</a:t>
            </a:r>
            <a:endParaRPr lang="en-US" sz="1297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Корейский и вьетнамский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Корее и Вьетнаме сверхдержавы поддерживали разные стороны, снабжая их оружием, деньгами и советниками. Так региональные войны превращались в часть глобального противостояния.
</a:t>
            </a:r>
            <a:endParaRPr lang="en-US" sz="1297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Афганистан и Ближний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Афганистане и на Ближнем Востоке соперничество сверхдержав тоже усиливало конфликты. Местные проблемы получали международный масштаб, а мирные переговоры становились сложнее.
</a:t>
            </a:r>
            <a:endParaRPr lang="en-US" sz="1297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стран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государств такие войны означали разрушения, жертвы и долгую нестабильность. Холодная война шла без прямого боя между США и СССР, но затронула миллионы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кризисы холодной войны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несколько самых опасных столкновений двух систем и их последствия для мира.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кризис усиливал напряженность и показывал, что противостояние сверхдержав могло быстро перерасти в очень опасную международную ситуацию.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новейшей истории; обобщение ключевых событий холодной войны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жили в двух системах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зависела не только от политики, но и от того, как государство управляло экономикой, школой, медиа и распределением товаров.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системе было больше личного выбора и потребления, в другой — сильнее роль государства и социальной поддержки. У обеих были свои плюсы и ограничения.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темы; условная диаграмма по ключевым признакам двух систем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 образ врага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 и лозунги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 и лозунги делали политические идеи простыми и запоминающимися. Они должны были быстро убедить людей, что именно их страна защищает свободу, справедливость и будущее.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 кино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Радио, кинохроника и фильмы помогали распространять нужные оценки событий. С их помощью можно было влиять на эмоции людей сильнее, чем обычными новостями.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учебники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объясняли историю так, чтобы поддержать официальную позицию. Поэтому дети часто получали не полную картину, а только ту версию, которую одобряло государство.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противника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Противника нередко показывали жестоким, опасным и ненадежным. Из-за этого людям было труднее понять чужую точку зрения и спокойно обсудить спорные вопросы.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ослабление противостояния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завершения холодной войны: от разрядки 1970-х годов до распада СССР в 1991 году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Берлинской стены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70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разделения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 разделяла не только город, но и всю Европу на две части. Она стала самым заметным знаком того, что мир после войны оказался расколотым.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62926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1989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ноябре 1989 года жители Восточного и Западного Берлина начали разбирать стену. Это произошло после длительного давления людей, требовавших свободы передвижения и перемен.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6415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нового этапа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стены показало, что старый порядок быстро меняется. Для многих людей это стало надеждой на объединение Германии и на окончание холодной войны.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изменился мир после 1991 года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между странами стало больше открытых связей: быстрее росли обмен, поездки, совместные проекты и цифровая связь.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стал менее разделенным и более взаимосвязанным, но это не отменило новых конфликтов, экономических различий и споров между государствами.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темы; условные индексы для отражения общих изменений после 1991 года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от холодной войны сегодня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продолжает существовать и остается важным союзом для многих стран. Его роль связана с безопасностью, совместной обороной и реакцией на новые угрозы.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Ядерное оружие по-прежнему влияет на мировую политику. Государства обсуждают контроль над вооружениями, потому что ошибка или конфликт могут привести к очень тяжелым последствиям.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державы и сегодня стараются защищать свои интересы в разных регионах мира. Из-за этого возникают споры о границах влияния, союзах и правилах безопасности.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холодной войны помогает лучше понимать современные конфликты и недоверие между странами. Он показывает, как опасно, когда соперничество длится слишком 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биполярной эпохи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холодная война изменила политику, экономику, науку и повседневную жизнь людей.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Биполярный мир исчез, но его последствия остались заметны в международных отношениях, технологиях и памяти поколений.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темы по истории холодной войны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мир, поделенный пополам, важно помнить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показала, что страх и недоверие могут надолго разделить планету. Понимание этого периода помогает ценить мир, диалог и ответственность государств сегодня.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2026-06-02T07:46:25Z</dcterms:created>
  <dcterms:modified xsi:type="dcterms:W3CDTF">2026-06-02T07:46:25Z</dcterms:modified>
</cp:coreProperties>
</file>