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 тенденции современной селекции: обзор ключевых направлений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повышает урожайность и устойчивость растений и животных.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 актуальность селекции сегодня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Селекция, нацеленная на улучшение сортов и пород, развивается с эпохи Менделя и Мичурина. Сегодня рост населения и изменения климата требуют ускорения селекционных процессов с использованием генной инженерии и био­информатики.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и значение селекции для общества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урожайности: в России средняя урожайность пшеницы выросла с 15 до 30 центнеров с гектара за последние 40 лет благодаря селекции.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устойчивости: селекция направлена на повышение защиты культур от вредителей и болезней, что уменьшает потери урожая и снижает применение пестицидов.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продукции: улучшение пищевых свойств и вкуса с учётом потребительского спроса способствует здоровью населения и развитию пищевой промышленности.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социальная роль: селекция вносит около 15% в аграрный ВВП России, поддерживая продовольственную безопасность и занятость в сельских регионах.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селекции: эффективность и ограничения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выбор лучших растений и животных для размножения остаётся основой селекции и даёт стабильные результаты в увеличении урожайности.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позволяет объединять полезные признаки различных сортов, открывая пути для создания новых, более продуктивных и устойчивых гибридов.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и массовый отбор применяются для выделения ценных признаков, однако эти методы ограничены по скорости и масштабам в современных условиях.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Лутовка — защита от фитофтороза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 картофеля Лутовка успешно противостоит фитофторозу благодаря комплексной устойчивости. Он сохраняет высокую урожайность даже при массовых эпидемиях заболевания, что значительно снижает ущерб в аграрных регионах.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маркировка в отборе устойчивых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молекулярных маркеров позволяет быстро выявлять гены, отвечающие за устойчивость к вредителям и болезням. Это ускоряет процесс создания новых сортов с защищёнными признаками.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пшеницы с генами устойчивости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60% новых российских сортов пшеницы содержат гены, противостоящие ржавчине и септориозу, что повышает стабильность производства и качество зерна на территории страны.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 устойчивость к биотическим стрессам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сорта пшеницы в Южной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Южном регионе России успешно выращивают сорта пшеницы, содержащие гены устойчивости к засухе, что помогает сохранять урожайность несмотря на дефицит влаги в почве.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Солеустойчивые сорта риса в Индии и Бангладеш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сорта риса, способные расти на засолённых почвах прибрежных районов, что расширяет посевные площади и обеспечивает стабильное производство продукта питания.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скрещивания снижают климатические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генов из близкородственных видов через межвидовые гибриды позволяет адаптировать культуры к изменениям климата, снижая потери урожая и укрепляя агросистемы.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 абиотическую устойчивость: примеры и достижения
</a:t>
            </a:r>
            <a:endParaRPr lang="en-US" sz="20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 сорта Флора с повышенным ликопином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 томатов Флора содержит до 15 мг ликопина на 100 г, что почти вдвое больше обычных сортов. Это способствует укреплению здоровья и профилактике сердечно-сосудистых заболеваний.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QPM с улучшенным аминокислотным составом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кукурузы QPM обогащены лизином и треонином — важными аминокислотами, которых обычно мало, что повышает питательную ценность зерна для потребителей.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качества овощей и фруктов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улучшает органолептические свойства, включая цвет, текстуру и аромат продуктов, что удовлетворяет требования рынка и повышает привлекательность для покупателей.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качества и пищевой ценности продукции селекцией
</a:t>
            </a:r>
            <a:endParaRPr lang="en-US" sz="21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гибридной кукурузы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сорта кукурузы демонстрируют прирост урожайности на 20–40% по сравнению с чистолинейными, обеспечивая более стабильный сбор и экономическую выгоду для производителей.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гибриды пшеницы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сорта пшеницы комбинируют устойчивость к болезням с пригодностью к механизированному урожаю и высоким содержанием белка, что способствует качеству и производительности.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ассортимента культур благодаря гибридизации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гибридизации позволяет создавать новые сорта, адаптированные к разным климатическим условиям, снижая зависимость от погодных факторов и повышая устойчивость сельхозпроизводства.
</a:t>
            </a:r>
            <a:endParaRPr lang="en-US" sz="977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— путь к высокой урожайности и устойчивости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урожайности и устойчивости новых и традиционных сортов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в ключевых агротехнических показателях у современных и традиционных сортов культур.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сорта демонстрируют значительно более высокую урожайность и устойчивость, повышая экономическую эффективность сельского хозяйства.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Госреестр РФ, 2021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гибридизация и новые виды культур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гибриды расширяют генетический фонд и обеспечивают новые свойства растений. Тритикале, гибрид пшеницы и ржи, сочетает высокую продуктивность и зимостойкость, востребованные в различных регионах.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 танжело, плод мандарина и грейпфрута, отличается устойчивостью к болезням и разнообразием вкуса. Эти гибриды способствуют устойчивости и адаптации сельскохозяйственных культур к стрессам.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генной инженерии в прогресс селекции растений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предоставляет возможность точного изменения генома растений, что позволяет создавать новые сорта с улучшенными свойствами и повышенной продуктивностью.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успеха — Golden Rice с повышенным уровнем витамина А и Bt-кукуруза, содержащая ген Bacillus thuringiensis, обеспечивающий защиту от насекомых-вредителей.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методы отбора в селекции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62900" y="19926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методы, включая PCR и ДНК-маркеры, позволяют быстро выявлять полезные гены на ранних этапах, сокращая время селекции почти вдвое. Это значительно повышает точность и скорость работы селекционеров.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62900" y="30479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– отбор устойчивых к болезням растений, как фитофтороз у картофеля и ржавчина у пшеницы. Технологии способствуют выпуску более перспективных сортов с минимальными затратами времени и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культуры тканей для ускорения размножения и оздоровления растений
</a:t>
            </a:r>
            <a:endParaRPr lang="en-US" sz="1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тканей позволяет размножать растения из отдельных клеток или тканей на питательных средах, обеспечивая массовое восстановление безвирусных и качественных саженцев.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применяют для поддержки редких видов и ускоренного выращивания новых сортов, например, в восстановлении орхидей и картофеля в лабораторных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Биофортификация как инструмент борьбы с пищевыми дефицитами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Биофортификация улучшает пищевую ценность культур за счёт повышения содержания витаминов и микроэлементов. В странах Азии сорта риса, обогащённые железом и цинком, играют важную роль в профилактике анемии.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улучшения способствуют укреплению здоровья населения и предупреждению заболеваний, связанных с дефицитом питания, делая продукты более питательными и безопасными.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адаптация через сортовое разнообразие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 внедрение сортов пшеницы CIMMYT, устойчивых к высоким температурам, способствующих сохранению урожайности в условиях глобального потепления.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сорта риса IR64 с повышенной засухоустойчивостью и продуктивностью, адаптированного к меняющимся климатическим условиям прибрежных районов.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распространение устойчивых сортов поддерживает продовольственную безопасность, помогая сельскому хозяйству минимизировать риски, вызванные климатическими изменениями.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направления в устойчивом сельском хозяйстве и биоэнергетике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сорта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с улучшенным КПД использования воды и удобрений устойчивы к стрессам, снижая негативное воздействие на окружающую среду.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Биотопливные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сахарной свёклы, проса и кукурузы как источников биотоплива способствует снижению использования ископаемых ресурсов.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ассортимента пригодных сортов поддерживает экологически чистое производство и повышает устойчивость агроэкосистем.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сорта оптимизируют потребление воды и питательных веществ, уменьшая потери и улучшая эффективность сельхозпроизводства.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передовых биотехнологий и цифровых решений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с помощью CRISPR/Cas9 позволяет вносить точечные изменения, создавая новые признаки без длительных селекционных циклов.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используется для фенотипирования растений, ускоряя оценку и анализ качеств в полевых условиях с высокой точностью.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данные и аналитика помогают оптимизировать отбор, выявлять закономерности и прогнозировать урожайность, улучшая эффективность селекции.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обеспечивают обмен генетической информацией и координируют работу исследователей и селекционеров по всему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правовые вызовы современной селекции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биологического разнообразия и безопасность новых сортов для окружающей среды и здоровья человека требуют внимательного контроля и регулирования.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фермеров на семена и их использование ограничены законодательством, что вызывает дискуссии о балансе интересов между производителями и потребителями.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регулировании ГМО в России, ЕС и США подчёркивают необходимость общественных обсуждений и разработки единых этических стандартов.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 срок создания новых сортов благодаря цифровым и геномным технологиям, что ускоряет адаптацию аграрного сектора к современным вызовам.
</a:t>
            </a:r>
            <a:endParaRPr lang="en-US" sz="1992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больших данных и дистанционного мониторинга с помощью дронов и спутников совершенствует селекционный процесс и поддерживает продовольственную безопасность.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агротехнологиям, 2023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лет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современной селекции: инновации и ответственность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Сочетая классические и современные методы, селекция обеспечивает устойчивое развитие сельского хозяйства, укрепляя продовольственную безопасность и открывая новые возможности в биотехнологиях.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2026-05-10T03:55:17Z</dcterms:created>
  <dcterms:modified xsi:type="dcterms:W3CDTF">2026-05-10T03:55:17Z</dcterms:modified>
</cp:coreProperties>
</file>