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секторов мирового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распределена неравномерно: одни районы дают сырьё, другие — индустрию, услуги и 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Секторный подход объясняет, где добывают ресурсы, где их перерабатывают и где сосредоточены услуги, исследования и управление. За последние десятилетия структура занятости менялась: в ряде стран растёт доля знаний и услуг. География связывает это с размещением городов, портов и центров капитала.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секторов мирового хозяйства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 объединяет сельское хозяйство, добычу полезных ископаемых, лесное и рыбное хозяйство. Его работа «привязана» к природной базе: климату, почвам, воде, а также к наличию ресурсов.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сектор: сырьевая основа экономики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первичного сектора часто приходится на страны, где значительная часть населения занята в сельском труде: например, в Африке к югу от Сахары, Южной Азии и в отдельных районах Латинской Америки.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первичного сектора повторяет рисунок природных условий. Там, где плодороднее почвы и доступны водные ресурсы, стабильнее аграрное производство; там, где есть месторождения, развиваются горнодобывающие отрасли.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по секторам в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доходы и уровень урбанизации, тем чаще работа смещается от сельского хозяйства к услугам, а промышленность остаётся важной, но не доминирующей.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структуре занятости показывает связь экономики с производительностью труда: знания и услуги «поглощают» растущие рабочие потоки в развитых регионах.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 структуре занятости в мировом хозяйстве, методики международных организаций различаются (точные значения зависят от года и источника).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районы мира: где природа задаёт специализацию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Южной Америки и пастбищная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Пампе крупные открытые пространства сочетаются с возможностью механизации и развитой логистикой. Фермерские хозяйства опираются на благоприятный климатический режим и на связь с портами и внутренними рынками, поэтому специализация становится массовой и экспортной.
</a:t>
            </a:r>
            <a:endParaRPr lang="en-US" sz="8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террасы в Монсунной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террасы подстраивают сельское хозяйство под муссонные дожди и сезонность воды. Здесь важны орошение, грамотное распределение влаги и трудоёмкие технологии, а стабильный урожай поддерживает большие рынки сбыта.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Северной Америки и зерновые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Великих равнинах сельское производство особенно выигрывает от масштабов, техники и удобной инфраструктуры. Широкие территории и относительно однородные природные условия помогают развивать зерновые культуры и повышать урожайность за счёт агротехнологий.
</a:t>
            </a:r>
            <a:endParaRPr lang="en-US" sz="8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 включает обрабатывающую промышленность, строительство и энергетику. Его ключевая роль — превращать сырьё в готовые товары: от металлов и машин до химической продукции и строительных материалов.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индустриальные районы формируются там, где одновременно «сходятся» ресурсы, транспорт и спрос. Поэтому особенно заметны центры в Восточной Азии, США, Германии, Японии, Южной Корее и в прибрежных зонах Китая.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заводов определяется сочетанием факторов: доступом к портам и магистралям, наличием кадров, возможностью привлекать капитал и обеспеченностью энергией. В результате возникают целые промышленные агломерации и цепочки кооперации.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 и индустриальные центры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крупнейшей промышленной долей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важно не только для объёма выпуска: у стран различаются «ядра» специализации — от машиностроения и электроники до металлургии и автомобилестроения.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государства часто формируют основу производственных цепочек и влияют на международную торговлю промышленными товарами, что усиливает их роль в глобальной экономике.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(условные значения) для наглядного сравнения; точные показатели зависят от выбранного индикатора и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размещения промышленности: ресурсы и энергия — инфраструктура — люди и инвестиции — рынок — кластеры.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промышленный район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85091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сектор: экономика услуг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 профессиональные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услуги, страхование и юридическое сопровождение опираются на доверие и информационную инфраструктуру. Для них особенно важны развитые офисные центры и доступ к данным.
</a:t>
            </a:r>
            <a:endParaRPr lang="en-US" sz="1362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бытовые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превращает места с природной и культурной привлекательностью в источники дохода. Одновременно растут гостиницы, сервисы и занятость, но усиливается сезонность и нагрузка на среду.
</a:t>
            </a:r>
            <a:endParaRPr lang="en-US" sz="137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людей и грузов, а также телекоммуникации обеспечивают работу экономики. Чем выше плотность городов и логистики, тем быстрее циркулируют товары, информация и сервисы.
</a:t>
            </a:r>
            <a:endParaRPr lang="en-US" sz="1153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деловые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торговли, консалтинг и обслуживание бизнеса создают спрос на специалистов. Эти услуги концентрируются в крупных городах, где выше покупательная способность и быстрее принимаются решения.
</a:t>
            </a:r>
            <a:endParaRPr lang="en-US" sz="1088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здравоохранение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Услуги, связанные со знаниями и человеческим капиталом, растут вместе с доходами. Они требуют квалифицированных кадров и инфраструктуры, поэтому чаще развиваются в урбанизированных регионах.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Города-мегаполисы как центры услуг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шести мегаполисов по их ключевой роли в сфере услуг и глобального взаимодействия.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финансов, транспорта и управления концентрируются в ограниченном числе глобальных узлов, что усиливает разрыв между «центрами обмена» и остальными территориями.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описаний функций мировых городов в учебных курсах по экономической и социальной географии.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часть мировой сервисной географии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потоки тяготеют к побережьям и островам, а также к местам с культурной «памятью»: историческим городам, памятникам и горным ландшафтам. Такая привязка делает карту туризма заметно сезонной и пространственно неоднородной.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туризма — Париж, Барселона, Бангкок, Дубай, Анталья и островные курорты Средиземноморья и Юго-Восточной Азии. Туризм создаёт рабочие места, валютные поступления и расширяет транспортную и гостиничную инфраструктуру, но усиливает сезонность и нагрузку на природу.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сектор опирается на науку и технологические решения: информационные технологии, анализ данных, проектирование, университетские исследования, биотехнологии и инжиниринг. Он «поднимает» производительность без прямой зависимости от сырья.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размещение сектора тяготеет к местам концентрации специалистов и инфраструктуры: технополисам, университетским кампусам и исследовательским центрам. Там формируются рабочие коллективы и устойчивые кооперационные связи.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четвертичный сектор в США, Японии, Южной Корее, Израиле, Германии и странах Скандинавии. Высокая плотность квалифицированных кадров поддерживает темпы разработки продуктов и технологий.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высоких технологий объединяют бизнес, университеты и государственные программы, чтобы быстрее превращать идеи в прототипы и сервисы. В итоге именно «знания» задают конкурентоспособность регионов на годы вперёд.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сектор: экономика знаний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центры исследований и инноваций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инновации «не распределены поровну»: чаще всего они концентрируются в крупных агломерациях, где соединяются финансирование, университеты и крупные корпоративные лаборатории.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абсолютных значений вывод остаётся одинаковым: инновационная активность сосредоточена в ограниченном числе государств и городских систем, определяя технологическое лидерство и экспорт высоких технологий.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диаграмма: значения приведены в условных единицах для визуального сравнения (точные показатели зависят от методики и источника; в этой презентации они не уточняются).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Пятеричный сектор объединяет высшее управление корпорациями, государственное руководство, стратегический консалтинг, медиасферу и элитное образование. Его ключевая работа — принимать решения, влияющие на потоки капитала и информации.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наблюдается в столицах и глобальных мегаполисах. Там располагаются штаб-квартиры международных компаний, органы власти и крупнейшие площадки влияния, связывающие экономику с политикой и технологиями.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Пятеричный сектор: управление и принятие решений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пятеричного сектора проявляется «через правила»: он задаёт приоритеты инвестиций, определяет технологические маршруты развития, формирует международные договорённости и влияет на распределение ресурсов между странами и компаниями.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добавленной стоимости по этапам: от сырья к технологиям, брендингу и управлению.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цепочка создания стоимости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719" y="1587736"/>
            <a:ext cx="212256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секторальной структуры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ведущий сектор, урбанизация и экспортная специализация различаются между регионами и как это связано с уровнем дохода и долей знаний и услуг в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 и степень урбанизации, тем больше роль услуг и знаний; при более низких уровнях развития сильнее зависимость от первичного сектора и сельского хозяйства.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географии (сравнительные характеристики).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экономики опираются на экспорт нефти, газа, руды или сельскохозяйственного сырья. Примеры: Саудовская Аравия, ряд стран Персидского залива и некоторые государства Африки, где доходы зависят от рынков сырья.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Сырьевые, индустриальные и постиндустриальные страны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Постиндустриальные страны концентрируются на услугах, науке, финансах и инновациях. Среди примеров — США, Сингапур и государства Западной Европы; их устойчивость во многом определяется знанием и управлением.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страны делают ставку на обрабатывающую промышленность и массовое производство. К ним относят Китай, Германию, Южную Корею и часть стран Восточной Европы, где формируются производственные цепочки и рабочие места в промышленности.
</a:t>
            </a:r>
            <a:endParaRPr lang="en-US" sz="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товарные и сервисные потоки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расширения международной цифровой экономики растёт доля сервисов и удалённых услуг. Контейнерные перевозки продолжают «держать» объём торговли товарами, особенно в межрегиональных цепочках.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подтверждает глобальную связность: Азия усиливается как производственная база, а Европа и Северная Америка выступают центрами потребления, финансов и управления.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график: показатели даны в условных единицах для демонстрации направлений и относительного роста; точные значения зависят от конкретного статистического источника.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тенденции пространственной перестройки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критического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потребность в редкоземельных металлах и полупроводниках. Это усиливает значение географии добычи и переработки, а также тех стран, которые контролируют ключевые технологические материалы.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 фактор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устойчивых инноваций всё важнее энергоснабжение: требуется стабильность, эффективность и возможность масштабирования. В итоге энергетическая инфраструктура всё чаще становится «фоном» для экономической карты секторов.
</a:t>
            </a:r>
            <a:endParaRPr lang="en-US" sz="1293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вместо «чистого»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роботизация сокращают число рабочих мест в традиционной промышленности, а цифровизация усиливает значение данных, платформ и телекоммуникаций. Это меняет спрос на компетенции и перераспределяет функции по регионам.
</a:t>
            </a:r>
            <a:endParaRPr lang="en-US" sz="92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данных и технологических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развитие всё чаще зависит от скорости доступа к информации и качеству аналитики. Поэтому выигрывают те территории, где есть специалисты, вычислительные мощности и устойчивые цифровые каналы.
</a:t>
            </a:r>
            <a:endParaRPr lang="en-US" sz="980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цепочек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усложнении производства повышается роль логистических цепочек. Любые сбои в перевозках, складировании или согласовании поставок быстро отражаются на сроках и стоимости товаров.
</a:t>
            </a:r>
            <a:endParaRPr lang="en-US" sz="10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сектора формируют карту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секторов показывает переход от сырьевой специализации к индустрии, услугам и экономике знаний. Сильнее всего выглядят города и транспортные узлы, а различия регионов сохраняются; будущее — за инновациями, энергетикой и контролем добавленной стоимости.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2026-05-14T00:15:50Z</dcterms:created>
  <dcterms:modified xsi:type="dcterms:W3CDTF">2026-05-14T00:15:50Z</dcterms:modified>
</cp:coreProperties>
</file>