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Картошка в кастрюле и на сковороде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овощ, а результат разный: мягкая или румяная картошка.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картошка меняется при готовке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можно сварить, пожарить или превратить в пюре. Всё зависит от тепла, воды и масла. Внутри клубня есть вода и крахмал, поэтому на кухне он ведёт себя по-разному, почти как маленький фокусник без волшебной палочки!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внутри сырой картошки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мякоть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Сырая картошка плотная и упругая. Её мякоть держит форму, потому что клетки ещё крепко соединены между собой, а внутри пока мало изменений от нагрева.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мякоть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разрезать картошку, видно светлую и влажную середину. Она выглядит совсем не как готовое блюдо, потому что в сыром виде клубень ещё не прошёл нагревание.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кожура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Кожура помогает клубню не высыхать и защищает его от повреждений. Она словно тонкая куртка, которая бережёт картошку до того, как она попадёт на кухню.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крахмал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клубне есть вода, крахмал и немного сахаров. Именно эти вещества сильнее всего меняются при нагревании, поэтому картошка может стать мягкой или подрумяниться.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597" y="1479650"/>
            <a:ext cx="2048805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Картошка в кастрюле с водой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0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Картошка в кастрюле со всех сторон находится в горячей воде. Поэтому тепло поступает к ней равномерно, а не только с одной стороны, как на сухой поверхности.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0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окружает кусочки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584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нагревается вода, потом она передаёт тепло картошке. Кусочки не торопятся меняться сразу, зато прогреваются почти одинаково, как дружные ученики на общем уроке.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584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идёт постепенно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08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вода помогает теплу проникать внутрь, картошка становится мягкой почти по всей толщине. Поэтому готовые кусочки легко прокалываются и не остаются твёрдыми в середине.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8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появляется равномерно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варёная картошка становится мягкой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варки стенки клеток постепенно теряют прочность. Из-за этого картошка уже не держится так крепко, как сырой клубень, и становится нежной на вкус.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слабеют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Варёная картошка выглядит мягкой и спокойно делится на кусочки. Это значит, что тепло уже успело пройти внутрь, а крахмал хорошо изменился от воды.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заметна сразу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картошка сварилась, её легко раздавить ложкой или вилкой. Если держать её в воде слишком долго, она может стать чересчур рыхлой и потерять форму.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Текстура становится рыхлой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внутри картошки впитывает воду и увеличивается. Он меняет структуру мякоти, поэтому она перестаёт быть твёрдой и начинает легко разламываться вилкой.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набухает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картошка меняется в кастрюле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при варке картофеля в воде.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водой в кастрюле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700" y="1763750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вода вокруг картошки становится чуть мутной. Это значит, что в неё вышло немного крахмала. Ничего страшного: просто картошка поделилась частью своего содержимого.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3725" y="1436300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мутнеет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39925" y="4176400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вода немного помутнела, картошка остаётся мягкой. Главное здесь — горячая вода, которая равномерно нагревает кусочки и помогает им свариться без сюрпризов.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39950" y="3848950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сохраняется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2186738" y="2970075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кастрюлю добавить соль, картошка станет вкуснее и ярче на вкус. Соль не делает её твёрдой, но помогает овощу быть более ароматным и приятным.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2186762" y="2642625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меняет вкус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597" y="1479650"/>
            <a:ext cx="2048805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Картошка на сковороде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0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сковороде картошка нагревается сильнее и суше, чем в кастрюле. С поверхности быстро уходит вода, и кусочки готовятся совсем по-другому, чем при варке.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0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подсыхает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584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поверхность становится горячей и менее влажной, картошка начинает румяниться. Цвет меняется на золотистый, а запах становится очень аппетитным и домашним.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584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румянец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08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сверху образуется тонкая корочка. Она делает картошку более хрустящей снаружи, а внутри кусочки ещё могут оставаться мягкими и нежными.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8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Корочка растёт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корочка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Корочка появляется там, где на картошке мало воды. Сухая и горячая поверхность быстрее меняет цвет и становится плотнее, чем мягкая середина.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поверхность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действием жара верхний слой картошки подрумянивается и уплотняется. Поэтому снаружи она становится хрустящей, а внутри ещё успевает сохранить мягкость.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нагрев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толще кусочек, тем заметнее разница между корочкой и серединой. Снаружи он уже румяный, а внутри ему нужно ещё немного времени, чтобы прогреться.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внутри и снаружи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01749" y="1429640"/>
            <a:ext cx="346050" cy="461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 сковороде нужно масло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тепло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 помогает жарить картошку ровнее. Оно быстро нагревается и передаёт тепло кусочкам, чтобы они подрумянивались без лишних холодных пятен и сюрпризов.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 меру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масла слишком мало, картошка может подгореть. Если его слишком много, она станет жирной. Поэтому на сковороде важно держать золотую середину, как в хорошем рецепте.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даёт прилипнуть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 покрывает дно сковороды и помогает картошке не прилипать. Благодаря этому кусочки можно переворачивать аккуратно, а не отдирать, как наклейку.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картошка меняется на сковороде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что происходит с кусочком картошки при жарке на горячей сковороде.
</a:t>
            </a:r>
            <a:endParaRPr lang="en-US" sz="15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снаружи и внутри картошка разная
</a:t>
            </a:r>
            <a:endParaRPr lang="en-US" sz="2915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 снаружи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картошки первая встречает горячую сковороду. Она быстро теряет влагу, поэтому снаружи кусочек подсыхает и начинает румяниться раньше, чем прогреется середина.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кусочки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толстых кусочков разница заметнее сильнее. Снаружи они уже поджарились, а внутри ещё может сохраняться сырость, потому что теплу требуется больше времени, чтобы добраться до центра.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внутри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картошки вода уходит медленнее, чем снаружи. Поэтому мякоть дольше остаётся нежной и мягкой, даже когда наружный слой уже стал золотистым и плотным.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овощ — два разных результата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картошка становится мягкой и спокойной на вкус. Тепло проходит ровно со всех сторон, поэтому кусочки легко разламываются ложкой и почти не хрустят.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кастрюле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всё та же картошка, но условия вокруг неё разные. Вода делает её мягкой, а сухой жар на сковороде помогает получить вкусную корочку и другой аромат.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овощ, два характера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сковороде картошка ведёт себя бодрее: она румянится, пахнет жареным и покрывается аппетитной корочкой. Снаружи она хрустит, а внутри остаётся нежной.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сковороде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размер кусочков важен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кусочки спешат первыми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кусочки картошки нагреваются быстрее, потому что тепло почти сразу добирается до середины. Они раньше становятся мягкими и быстрее подрумяниваются. Поэтому мелкие кубики обычно готовятся шустрее крупных.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куски не торопятся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Большому куску нужно больше времени, чтобы прогреться внутри. Снаружи он может уже выглядеть готовым, а в середине ещё оставаться твёрдым. Именно поэтому размер картошки так важен на кухне.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288" y="1384361"/>
            <a:ext cx="414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39986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449761"/>
            <a:ext cx="526500" cy="42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сделать картошку вкусной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делает вкус картошки ярче и заметнее. Её особенно хорошо чувствуют варёные кусочки, потому что мягкая мякоть легко впитывает вкус.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Зелень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Зелень добавляет свежий запах и делает блюдо веселее на вид. Даже маленькая щепотка может напомнить, что на тарелке не просто картошка, а вкусный ужин.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 помогает картошке жариться ровнее и не прилипать к сковороде. Оно ещё приносит знакомый запах жареного, от которого сразу хочется есть.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или яркий вкус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варёной картошки вкус спокойный и нежный. У жареной он более насыщенный, потому что корочка, масло и жар создают сильный и аппетитный аромат.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597" y="1479650"/>
            <a:ext cx="2048805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картошка готова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0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Варёную картошку можно осторожно проткнуть вилкой или ножом. Если они входят легко, значит кусочек уже стал мягким и готов к еде.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0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вилкой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584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Жареная картошка готова, когда снаружи стала золотистой и красивой. Корочка должна выглядеть румяной, а не бледной, как будто ей подарили солнечный загар.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584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цвет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08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внутри кусочек всё ещё твёрдый, ему нужно немного времени. Хорошая картошка мягкая внутри и не сопротивляется, когда её разламывают ложкой или вилкой.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8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Потрогай середину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картошкой при нагревании
</a:t>
            </a:r>
            <a:endParaRPr lang="en-US" sz="271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тепло, вода и крахмал изменяют картошку при варке и жарке.
</a:t>
            </a:r>
            <a:endParaRPr lang="en-US" sz="16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похоже на маленький опыт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условия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Картошка остаётся одной и той же, но вода, масло и температура вокруг неё меняются. Из-за этого она ведёт себя по-разному и показывает сразу два результата.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очень похоже на маленький опыт из жизни. Мы не смешиваем ничего сложного, а просто наблюдаем, как один овощ меняется в разных условиях, почти как на уроке.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идёт по-разному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кастрюле тепло приходит через воду, а на сковороде — через горячую поверхность и масло. Поэтому один способ делает картошку мягкой, а другой — румяной.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на кухне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кастрюля и сковорода могут сильно обжечь. К ним нельзя прикасаться руками, даже если они выглядят спокойными и тихими.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горячим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Ручки кастрюли и прихватки должны быть сухими. Влажная ткань может скользить или нагреваться быстрее, а это уже совсем не весело.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Пользуйся сухими прихватками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тоже бывает очень горячим и почти незаметным. Лучше не наклоняться близко над кастрюлей, чтобы не получить неприятный горячий сюрприз.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пар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плиты важно быть внимательным и не торопиться. Детям лучше готовить вместе со взрослыми, чтобы кухня оставалась безопасной и спокойной.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Работай рядом со взрослыми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картошке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Картошка в кастрюле становится мягкой, потому что вода помогает теплу попасть внутрь. На сковороде она румянится и хрустит, потому что поверхность суше и жар сильнее. Вот какое кухонное чудо!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2026-05-25T20:23:54Z</dcterms:created>
  <dcterms:modified xsi:type="dcterms:W3CDTF">2026-05-25T20:23:54Z</dcterms:modified>
</cp:coreProperties>
</file>