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духовной музыки Западной Европы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Молитва, свет, скорбь и надежда в звуках храма.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зачем звучала духовная музыка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церквях и монастырях духовная музыка сопровождала богослужение, выражая молитву, память и благодарение. Со временем она стала богаче по звучанию и вышла за пределы храма.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хорал — древнее церковное пение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хорал — это одноголосное пение без инструментов, исполнявшееся на латинском языке в католическом богослужении.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мелодия течёт плавно и ровно, почти без резких скачков, поэтому звучание кажется спокойным и сосредоточенным.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пение помогало настроиться на молитву и создавало в храме ощущение тишины, строгости и внутренней собранности.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— центр музыкальной культуры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Скрипторий при свечах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монастырских скрипториях монахи вручную переписывали книги и ноты, сохраняя древние песнопения для будущих поколений. Тихий зал, свечи и каменные своды помогали сосредоточиться на точности записи и звучании каждого знака.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Певчие в монастырском хоре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и хоры мальчиков разучивали церковные напевы и исполняли их во время службы. Их голоса звучали под сводами собора ровно и торжественно, превращая молитву в единое музыкальное действие.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духовная музыка по эпохам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рост сложности, но и изменение места музыки в жизни Европы.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одноголосия к концертному исполнению музыка становилась более многослойной и выразительной.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учебной темы «Образы духовной музыки Западной Европы»; значения условные, 2025.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Полифония: несколько мелодий одновременно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полифонии каждый голос ведёт свою мелодию, но все линии складываются в цельное и гармоничное звучание.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активно этот стиль развивался в Италии, Нидерландах и Германии в XV–XVI веках, когда духовная музыка стала сложнее.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 передавала величие и порядок, поэтому в храме она звучала как образ стройного и прекрасного мира.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духовной музыки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раскрывает свою сторону духовной жизни: молитву, память, торжество или размышление.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по масштабу и назначению, но все они связаны с духовным содержанием.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«Образы духовной музыки Западной Европы»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Месса как крупное музыкальное произведение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Месса строится на латинских частях богослужения: Kyrie, Gloria, Credo, Sanctus и Agnus Dei, поэтому её форма узнаваема и строго организована.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Возрождения композиторы стремились к ясности и уравновешенности звучания, чтобы текст был понятен, а музыка — благородной и цельной.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Палестрина стал одним из главных мастеров мессы: его произведения ценят за чистоту голосов, спокойствие и ощущение внутреннего порядка.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сочинениях важны не внешние эффекты, а торжественная собранность, которая помогает услышать красоту духовного смысла.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Соборное пространство и акустика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своды, каменные стены и длинное эхо превращали собор в особое музыкальное пространство: звук поднимался вверх и словно заполнял весь храм.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архитектура и свет витражей действовали вместе, поэтому пение, орган и интерьер создавали единый торжественный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духовная музыка Западной Европы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 монастырского пения к крупным концертным формам.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реквием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 ушедших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Реквием связан с заупокойной мессой и обращён к памяти умерших. В нём звучат не только печаль, но и уважение, тихое размышление и надежда на светлый покой.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сохраняет атмосферу церковного служения: спокойный темп, сдержанная мелодия и особая торжественность помогают слушателю сосредоточиться и воспринимать музыку как молитву.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Реквиемы писали Вольфганг Амадей Моцарт, Джузеппе Верди и Габриэль Форе. У каждого композитора этот жанр звучит по-своему, но всегда очень выразительно и глубоко.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Утешение и светлая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печальную тему, реквием часто не угнетает, а утешает. Он помогает вспомнить человека с благодарностью и передаёт чувство внутреннего света даже в момент скорби.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орган в соборе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заполняет храм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 звучит под высокими сводами собора, кажется, что музыка идёт сразу со всех сторон. Глубокие басы создают ощущение силы, а высокие регистры напоминают свет, льющийся из окон. Так рождается особая торжественность церковного пространства.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Инструмент, вдохновлявший композиторов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сопровождал богослужение и помогал певчим удерживать строй. Его богатый тембр особенно ценили композиторы, в том числе Иоганн Себастьян Бах. В больших соборах он звучал и как часть службы, и как самостоятельная музыка для слушания.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передает духовная музыка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может звучать строго, светло или утешительно — всё зависит от текста, тембра и состава исполнителей.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духовная музыка соединяет разные состояния человека и не сводится к одному настроению.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признакам духовной музыки Западной Европы, учебный материал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и духовная музыка Барокко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в Германии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Себастьян Бах работал в лютеранских городах Германии, где музыка была важной частью богослужения. Здесь он создавал произведения, рассчитанные на хор, солистов и орган.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веры и искусства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Баха стало вершиной барочной духовной музыки. Его произведения показывают, как вера, сложное многоголосие и красота звучания могут соединяться в одном образе.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Кантаты, страсти, мессы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написал множество духовных кантат, а также «Страсти» и мессы. В этих сочинениях строгая форма сочетается с очень живым и глубоким чувством.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их музыкальные образы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 по-разному композиторы передавали духовные чувства и настроение.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композитора свой образ духовности: от спокойной ясности до драматической силы, но всех объединяет высокая художественная выразительность.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Музыкально-исторический обзор духовной музыки Западной Европы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мальчиков и хоровая традиция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требовало дисциплины, точного слуха и умения слушать других. Благодаря этому церковная музыка звучала слаженно, стройно и очень выразительно.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Англии, Германии и Австрии подобные хоры стали частью музыкальной культуры соборов. Они помогали сохранить многовековую традицию духовного пения и передавать её новым поколениям.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соборах мальчики пели вместе со взрослыми мужчинами, и их высокий голос придавал звучанию особую чистоту. Такая традиция была важна для торжественного богослужения.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духовной культуры в искусстве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и раскрытая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храме свеча и раскрытая книга хорала сразу создают особое настроение. Эти предметы напоминают о молитве, знании и тишине, в которой звучит духовная музыка. Такой образ часто можно увидеть рядом с нотами и каменными стенами собора.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Витражи, свет и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витражи пропускают в храм мягкий свет, и он делает пространство почти сказочным. Когда рядом звучит хор или орган, свет и музыка будто соединяются в одно впечатление. Так искусство церкви становится цельным и запоминающимся.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духовной музыки в разные эпохи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настроения помогают услышать, как менялся язык духовной музыки вместе с историей Европы и развитием храмового искусства.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строгой сосредоточенности к более личному чувству и обратно к простоте — духовная музыка постоянно искала новый способ говорить о вечном.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духовной музыки Западной Европы, учебная схема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1405400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духовная музыка важна сегодня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в концертах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духовные произведения часто исполняют на сцене. В концертном зале они позволяют услышать красоту хора, органа и оркестра без связи с богослужением.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музыка рассказывает о жизни храмов, монастырей и композиторов прошлых веков. Через неё можно лучше представить, как люди выражали веру, память и надежду.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Изучается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музыки такие сочинения помогают понять, как развивалась европейская культура. Они знакомят с жанрами, которые оказали влияние на многие последующие произведения.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красивой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сегодня эти произведения ценят за ясные мелодии, стройное многоголосие и глубокие образы. Их красота понятна слушателям разных возрастов и не теряет силы со временем.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музыка как язык вечных чувств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музыка Западной Европы соединяет молитву, красоту и память. От хорала до Баха и Моцарта она показывает, как звуки могут говорить о самом важном для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2026-05-24T23:41:44Z</dcterms:created>
  <dcterms:modified xsi:type="dcterms:W3CDTF">2026-05-24T23:41:44Z</dcterms:modified>
</cp:coreProperties>
</file>