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Чёрный. «Приставалка»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стихотворение о любопытном ребёнке и семейном разговоре.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— это псевдоним Александра Михайловича Гликберга. Он писал и для взрослых, и для детей, а в детских стихах особенно любил простую речь, смешные ситуации и живые домашние сцены.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Саша Чёрный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стихотворения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которому всё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маленький герой, который никак не может остановиться. Он всё время задаёт новые вопросы, тянется к взрослому и хочет получить ответ прямо сейчас. В его поведении легко узнать обычное детское нетерпение и желание быть услышанным.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Уставший взрослый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ребёнком находится взрослый, которому нелегко сохранять спокойствие. Он уже устал от бесконечных обращений, но всё же остаётся в домашней обстановке и отвечает по-своему. Эта пара напоминает знакомую сцену из любого семейного вечера.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не необыкновенное событие, а самый простой домашний разговор. Именно поэтому образ героев получается таким узнаваемым. Читатель легко представляет комнату, голоса и ситуацию, в которой взрослому и ребёнку нужно понять друг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короткий разговор, в котором ребёнок снова и снова обращается к взрослому. Каждая новая реплика звучит быстро и почти не даёт собеседнику передохнуть.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просьбы следуют один за другим, поэтому текст напоминает живую домашнюю сценку. Читатель будто слышит, как разговор всё время прерывается новыми замечаниями и нетерпеливыми словами.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формы стихотворение читается легко и весело. Здесь нет длинного сюжета: важнее сам разговор, по которому сразу видно настроение героев и их характеры.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94" y="4109015"/>
            <a:ext cx="210262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называется «Приставалка»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намекает на героя, который пристаёт с вопросами и не отпускает взрослого. В этом слове слышится движение, шум и постоянное желание говорить ещё.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шутка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 смешно и немного дразняще. Оно не обижает героя, а лишь по-доброму показывает, как трудно бывает отмахнуться от слишком любопытного ребёнка.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чувствуется и мягкое раздражение взрослого, которому нужен покой. Но это недовольство не злое: оно делает сцену живой, узнаваемой и по-настоящему семейной.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повторы в тексте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повторяет слова и обращения, чтобы показать, как настойчиво ребёнок тянется к разговору. От этого каждая реплика звучит ещё более живо и правдиво.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почувствовать торопливость героя: он не хочет ждать и сразу требует ответа. Читатель словно слышит быстрый детский голос, который не даёт собеседнику передышки.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повторениям стихотворение похоже на настоящий разговор дома. В нём нет книжной вычурности, зато есть интонации, знакомые каждому, кто хоть раз слышал детское «сейчас скажу ещё одно».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приём делает текст смешным. Чем чаще ребёнок повторяет свои обращения, тем заметнее усталость взрослого и тем ярче комическая ситуация.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сцена без чудес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простая обстановка делает стихотворение особенно понятным для детей. Здесь всё знакомо: родные голоса, привычные вопросы и маленькие бытовые трудности, которые легко представить без всяких чудес.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самом обычном доме, где нет ни волшебников, ни сказочных превращений. Всё строится на разговоре, который мог бы случиться в любой семье за обедом или вечером.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стихотворении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особенно заметны веселье и живой интерес. Ребёнку очень хочется говорить, спрашивать и получать внимание, поэтому его настроение кажется радостным и энергичным.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нетерпение. Герой не умеет ждать и всё время торопит разговор, будто боится упустить что-то важное или интересное.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слышится лёгкая усталость. Он уже не может отвечать так же быстро, как ребёнок, и это делает сцену смешной и очень узнаваемой.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чувства вместе создают правдивую картину семейного общения. Стихотворение не скрывает эмоции героев, а показывает их так, как они бывают в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разговор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обычных реплик рождается смешная домашняя сценка.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делают стихотворение быстрым и лёгким. Оно будто движется вперёд без остановки, как разговор, который всё время подхватывается новой репликой.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удобно читать вслух. Он помогает держать внимание, а также делает текст запоминающимся, потому что звучание строк похоже на весёлую речёвку.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поддерживает настроение сцены. Благодаря ей читатель не только понимает, что происходит, но и слышит, как разговаривают герои.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74" y="1835949"/>
            <a:ext cx="240900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569" y="1835949"/>
            <a:ext cx="210788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519" y="1835949"/>
            <a:ext cx="150563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выбирает понятные, обычные слова, которые легко услышать в семье. Благодаря этому стихотворение читается без труда и сразу становится близким младшим школьникам.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так, будто герои говорят друг с другом дома, без подготовки. Живая интонация помогает представить настоящую беседу и лучше почувствовать настроение каждого.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реплики не кажутся книжными или нарочитыми. Поэтому ребёнок и взрослый воспринимаются как настоящие люди, а не как вымышленные персонажи из далёкой 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характер у ребёнка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его настойчивостью видно обычное детское чувство: мир большой, а всё новое хочется узнать немедленно. Поэтому герой выглядит не капризным, а живым, доверчивым и очень любознательным.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 стихотворении очень хочет внимания и не умеет долго ждать. Он задаёт вопросы один за другим, потому что ему интересно всё сразу и хочется быть услышанным.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характер у взрослого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не сердится по-настоящему, а скорее устаёт от бесконечных обращений. Его реакция понятна каждому, кто когда-нибудь пытался спокойно отвечать на множество вопросов подряд.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показывает его без резкости и грубости. Взрослый остаётся обычным человеком, которому нужно немного тишины и передышки.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делает сцену правдивой и доброй. Читатель видит: в семье могут возникать усталость и раздражение, но они не разрушают теплоту отношений.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стихотворении рождается из узнаваемой жизненной ситуации. Автор не высмеивает героя, а с улыбкой замечает, как ребёнок торопится и не может остановиться.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строится на мягком преувеличении и точных бытовых деталях. Из-за этого сценка кажется весёлой, но не обидной ни для ребёнка, ни для взрослого.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смех помогает не спорить с героями, а сочувствовать им. Читателю легко узнать в них себя и своих близких, поэтому стихотворение оставляет тёплое впечатление.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Саши Чёрного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выразительным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ощущение настойчивого разговора. Читатель словно слышит, как ребёнок снова и снова обращается к взрослому с просьбами и вопросами.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задают быстрый темп. Из-за этого стихотворение звучит легко и подвижно, будто беседа не успевает остановиться ни на минуту.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текст очень естественным. Герои говорят просто, и именно поэтому их эмоции легко понять даже без длинных объяснений.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создаёт и сама сцена: в ней есть радость, нетерпение, усталость и удивление. Вместе они превращают обычный домашний разговор в яркую маленькую историю.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«Приставалка»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показывает: даже самые любопытные вопросы лучше задавать так, чтобы не утомлять собеседника. Терпение помогает сохранить добрый разговор и хорошее настроение. 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чувствам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у каждого человека есть своё состояние и свои границы. Если замечать настроение другого, общение становится спокойнее, теплее и намного приятнее для всех.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ещё писал Саша Чёрный для детей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поэта часто встречаются домашние сценки, простые разговоры и забавные недоразумения. Он умеет увидеть смешное в самом обычном дне.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особенно удавались короткие тексты, где важны наблюдательность и точная деталь. Такие стихи легко читать вслух и легко обсуждать в классе или дома.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писал так, чтобы ребёнок узнавал знакомую жизнь: семью, игры, шалости и вопросы. Поэтому его произведения остаются понятными и сегодня.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не перегружает память. Ребёнок быстро удерживает в голове общий ход разговора и может пересказать его по порядку.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Повторяющиеся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обращения и фразы возвращаются снова. Повтор помогает запоминанию и делает стихотворение почти песенным по звучанию.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Ясная домашняя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знакомой семье и понятной обстановке. Когда сцена близка ребёнку, строки запоминаются особенно быстро и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детская настойчивость бывает утомительной, но она идёт от желания общаться и узнавать мир. В ней есть и смешное, и трогательное.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между 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напоминает: в семье важно слышать друг друга, замечать усталость и отвечать с добротой. Тогда даже шумный разговор становится способом стать ближе.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разговор с добрым смыслом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«Приставалка» — это короткое и очень живое стихотворение, в котором обычный домашний разговор превращается в весёлую сценку. Оно запоминается простотой, ритмом и тёплой человеческой интонацией.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2026-05-23T22:58:25Z</dcterms:created>
  <dcterms:modified xsi:type="dcterms:W3CDTF">2026-05-23T22:58:25Z</dcterms:modified>
</cp:coreProperties>
</file>