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и поверхности тел вращения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Цилиндр, конус, усеченный конус и шар: учимся считать объем и поверхности.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на плоскости — к формуле в пространстве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вращения возникает, когда фигуру вращают вокруг оси. В 10 классе опираемся на окружность, круг, треугольник и прямоугольник, а вычисления ведем через радиус, высоту, образующую и соотношения по диаметру.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элементы и основные формулы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круговой цилиндр образуют два равных параллельных основания — круги радиуса r — и образующие, перпендикулярные основаниям. Ось проходит через центры кругов.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 определяется формулой Sосн = πr². Боковая поверхность имеет вид развертки прямоугольника: Sбок = 2πrh, где h — высота цилиндра.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объем цилиндра выражается так: V = πr²h. Эти формулы связывают плоские элементы (круг) с объемом в пространстве и удобны для расчетов вместимости.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объем цилиндра при изменении радиуса и высоты
</a:t>
            </a:r>
            <a:endParaRPr lang="en-US" sz="1896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увеличение радиуса дает более резкий рост, чем линейное увеличение высоты. Поэтому в задачах чаще чувствительны к r.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Расчеты по формуле V = πr²h (π≈3,14159), дата: 13.05.2026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фиксированном h объем растет как π·(r²), то есть радиус влияет через квадрат. При фиксированном r объем изменяется пропорционально высоте.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радиус, высота и образующая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конус задается радиусом основания r, высотой h и образующей l. Для прямого конуса выполняется соотношение l² = r² + h², вытекающее из треугольника между вершиной и основанием.
</a:t>
            </a:r>
            <a:endParaRPr lang="en-US" sz="1509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Определяющие параметры прямого конуса
</a:t>
            </a:r>
            <a:endParaRPr lang="en-US" sz="1535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боковой поверхности равна Sбок = πrl. Полная поверхность: Sполн = πr(l + r), а объем: V = 1/3 πr²h. Эти выражения позволяют вычислять вместимость конусообразных сосудов и расход материала.
</a:t>
            </a:r>
            <a:endParaRPr lang="en-US" sz="1442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боковой и полной поверхности и объема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Усеченный конус как часть полного конуса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Усеченный конус получается при отсечении вершины полного конуса плоскостью, параллельной основанию. Его задают радиусами оснований R и r, высотой h и образующей l.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вычисляется по формуле V = 1/3 πh(R² + Rr + r²). Боковая поверхность: Sбок = π(R + r)l. Формулы учитывают обе окружности «сверху» и «снизу».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встречается в моделях стаканов, абажуров, ведер и в элементах машин. Поэтому умение считать объем и площадь помогает при конструировании и подборе покрытий.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формул тел вращения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формулы из курса стереометрии (обобщение известных выражений).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задач: какие параметры нужны и как связаны объем и поверхности с радиусами, высотой и образующей.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тел меняется «набор входных данных»: у шара только r, у цилиндра — r и h, у конуса добавляется образующая l. Для усеченного конуса требуются два радиуса R и r.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Шар: масштабирование объема и площади поверхности
</a:t>
            </a:r>
            <a:endParaRPr lang="en-US" sz="2252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растет быстрее площади: при r→2r объем увеличивается в 8 раз, а поверхность — в 4 раза. Это помогает оценивать масштаб в практических расчетах.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формулам шара V = 4/3πr³, S = 4πr²; дата: 13.05.2026
</a:t>
            </a:r>
            <a:endParaRPr lang="en-US" sz="155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увеличить в 2 раза, то в формулах V и S меняется степень r: у объема — куб, у площади — квадрат. Поэтому темпы роста различаются.
</a:t>
            </a:r>
            <a:endParaRPr lang="en-US" sz="150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тела удобно рассматривать как сумму бесконечно тонких «слоев» после разрезания на сечения. Тогда задача сводится к сравнению площадей этих сечений.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Кавальери утверждает: если два тела имеют одинаковую высоту и площади соответствующих сечений на каждом уровне равны, то их объемы равны. Образуется строгий мост между плоскостью и пространством.
</a:t>
            </a:r>
            <a:endParaRPr lang="en-US" sz="1753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выводах формул тел вращения эта идея помогает объяснить, почему в результате появляются множители площади основания и высоты (или радиусы в нужных степенях).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сечения и принцип Кавальери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объем тел вращения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подбора формулы: от вида тела и известных параметров к расчету и проверке результата.
</a:t>
            </a:r>
            <a:endParaRPr lang="en-US" sz="142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поверхностей: что входит в расчет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тела вращения включает боковую поверхность и, если они есть, основания. Для цилиндра и конуса учитываются круги оснований; для шара оснований нет.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для шара полная и боковая поверхности совпадают. При выборе формулы важно понимать, что именно требуется по условию: общая площадь или только площадь внешнего «обтекания».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прикладных задачах часто нужна боковая поверхность: ее площадь напрямую связывают с окраской, облицовкой и расходом покрытия, когда торцевые части не участвуют в отделке.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при одинаковом радиусе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для шара достаточно одного параметра r, тогда как цилиндр и конус по-разному наращивают площадь за счет высоты и образующей.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Рассчитано по формулам Sшар=4πr², Sбок(цилиндр)=2πrh, Sполн(цилиндр)=2πr(h+r), Sбок(конус)=πrl, Sполн(конус)=πr(l+r); принято l=h=1 для сопоставления.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r у цилиндра и конуса площадь зависит не только от радиуса, но и от высоты или образующей l: меняется геометрия «растяжки» боковой поверхности.
</a:t>
            </a:r>
            <a:endParaRPr lang="en-US" sz="140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Развертки тел вращения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цилиндра состоит из прямоугольника и двух равных кругов: высота цилиндра становится стороной прямоугольника, а ширина соответствует длине окружности основания.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конуса — это сектор круга и одно основание: радиус сектора равен образующей l, а угол определяется радиусом основания r. У усеченного конуса появляется кольцевой сектор и два круга оснований.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4791" y="1230400"/>
            <a:ext cx="3269068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и практические модели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«частые» выборы формулы: для вместимости берут объем, для отделки — боковую поверхность, для сферических деталей — зависимость только от радиуса.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задач по типовым моделям школьного курса (стереометрия).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геометрической модели к реальному объекту помогает выбрать нужную формулу и правильно интерпретировать результат как вместимость, расход материала или площадь покрытия.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тела и разность объемов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изделия удобнее описывать как сумму или разность простых тел вращения. Тогда задача сводится к вычислению нескольких объемов по базовым формулам и их объединению.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резервуар может состоять из цилиндрической части и полусферических «полюсов». Отдельно находят объем цилиндра и объем полусферы, после чего складывают результаты.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 отверстиями часто моделируют как разность: берут объем «внешнего» тела и вычитают объем вырезанной части. Для этого коническое отверстие заменяют соответствующим телом вращения.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вычислениях важно одинаково определять радиусы и высоты: у составных фигур они относятся к разным частям. Порядок действий обычно: выделить части, найти V каждой, затем сложить/вычесть.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объемов и площадей у разных тел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различия проявляются в объеме: зависимость от r для шара кубическая, а для цилиндра и конуса линейная по высоте. Форма определяет результат даже при одинаковых размерах.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Рассчитано по формулам V(цилиндр)=πr²h, V(конус)=1/3πr²h, V(шар)=4/3πr³ и S(цилиндр)=2πr(h+r), S(конус)=πr(l+r), S(шар)=4πr²; для сопоставления взято r=1, h=1, l=1.
</a:t>
            </a:r>
            <a:endParaRPr lang="en-US" sz="117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равных r и h видны разные «коэффициенты формы»: объем конуса в три раза меньше объема цилиндра при одинаковых r и h, а шар масштабируется иначе.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тела вращения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сбои при выборе параметров и формул; последствия — систематическая погрешность в ответе.
</a:t>
            </a:r>
            <a:endParaRPr lang="en-US" sz="121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контекст формул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объемов тел вращения опираются на античную геометрию и идеи, развивавшиеся в трудах по измерению площадей и пространственных фигур. Они показывают, как плоская геометрия «переходит» в пространственную.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Архимед: его результаты для шара и цилиндра не только давали точные соотношения, но и формировали подход к вычислениям через сравнение и предельные рассуждения.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же зависимости применяются в инженерных расчетах — при проектировании резервуаров, колес, куполов, оптических деталей и технических корпусов, где важны вместимость и расход материала.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 пересчет величин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Федеральные/учебные справочные материалы по единицам СИ и метрическим соотношениям (школьный курс).
</a:t>
            </a:r>
            <a:endParaRPr lang="en-US" sz="1125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перевод единиц обязателен, потому что формулы тел вращения связывают радиусы, высоты и площади/объемы напрямую. Даже небольшая ошибка в масштабах приводит к большому сдвигу результата.
</a:t>
            </a:r>
            <a:endParaRPr lang="en-US" sz="1577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масштабируется квадратом длины, а объем — кубом: при переходе между метрами и сантиметрами степени меняются, поэтому пересчет нельзя делать «на глаз».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геометрия для реальных расчетов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описываются радиусом, высотой и образующей, а их объемы и площади вычисляются точными формулами. Эта связь планиметрии и стереометрии помогает решать прикладные задачи: вместимость, материал и пространственные характеристики объектов.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2026-05-13T11:02:13Z</dcterms:created>
  <dcterms:modified xsi:type="dcterms:W3CDTF">2026-05-13T11:02:13Z</dcterms:modified>
</cp:coreProperties>
</file>