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Планы, масштаб и рельеф: как читать местность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План, масштаб и горизонтали превращают местность в понятную схему.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нужен план местности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нужен план местности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помогают не только находить объекты, но и понимать пространство вокруг них: где пройти, сколько идти и как меняется поверхность.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план местности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13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 небольшой участок сверху и в уменьшенном виде. По нему удобно рассматривать знакомую территорию: двор, школьный участок, парк или часть улицы.
</a:t>
            </a:r>
            <a:endParaRPr lang="en-US" sz="1075" dirty="0"/>
          </a:p>
        </p:txBody>
      </p:sp>
      <p:sp>
        <p:nvSpPr>
          <p:cNvPr id="13" name="Text 3"/>
          <p:cNvSpPr txBox="1"/>
          <p:nvPr/>
        </p:nvSpPr>
        <p:spPr>
          <a:xfrm>
            <a:off x="2003639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можно увидеть дороги, здания, деревья, тропинки, реку и границы участка. Эти объекты помогают быстро понять, что находится рядом и как всё расположено.
</a:t>
            </a:r>
            <a:endParaRPr lang="en-US" sz="1122" dirty="0"/>
          </a:p>
        </p:txBody>
      </p:sp>
      <p:sp>
        <p:nvSpPr>
          <p:cNvPr id="14" name="Text 4"/>
          <p:cNvSpPr txBox="1"/>
          <p:nvPr/>
        </p:nvSpPr>
        <p:spPr>
          <a:xfrm>
            <a:off x="3737265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ориентироваться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плана опирается на стороны горизонта, условные знаки и масштаб. Вместе они позволяют соотнести рисунок с реальной местностью без лишних объяснений.
</a:t>
            </a:r>
            <a:endParaRPr lang="en-US" sz="1122" dirty="0"/>
          </a:p>
        </p:txBody>
      </p:sp>
      <p:sp>
        <p:nvSpPr>
          <p:cNvPr id="15" name="Text 5"/>
          <p:cNvSpPr txBox="1"/>
          <p:nvPr/>
        </p:nvSpPr>
        <p:spPr>
          <a:xfrm>
            <a:off x="5470891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нужен там, где важна точность небольшого пространства. Он помогает не потеряться, выбрать маршрут и оценить расстояние между объектами.
</a:t>
            </a:r>
            <a:endParaRPr lang="en-US" sz="1122" dirty="0"/>
          </a:p>
        </p:txBody>
      </p:sp>
      <p:sp>
        <p:nvSpPr>
          <p:cNvPr id="16" name="Text 6"/>
          <p:cNvSpPr txBox="1"/>
          <p:nvPr/>
        </p:nvSpPr>
        <p:spPr>
          <a:xfrm>
            <a:off x="7204498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 полезен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участок, тем подробнее можно его показать на плане. Поэтому он удобен для школьных заданий, прогулок и кратких маршрутов по знакомым местам.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карта: разница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карта: разница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участок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используют для небольшой территории, когда важны детали: двор школы, парк, квартал. Здесь можно точно показать дорожки, входы, площадки и отдельные постройки.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нужна для больших пространств: области, страны, материка. На ней нельзя сохранить все мелкие объекты, поэтому изображение становится более обобщённым.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подробности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территория, тем подробнее изображение. Чем она больше, тем сильнее приходится упрощать форму объектов и их расположение.
</a:t>
            </a:r>
            <a:endParaRPr lang="en-US" sz="14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Точное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видно, где именно расположен каждый объект относительно других. Это помогает точно представить школьный двор, парк или маршрут до нужного места.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Упрощение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объекты изображают более общо: линии рек толще, дороги проще, а мелкие детали часто исчезают. Это делает обзор территории удобнее, но менее подробным.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Разный способ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читают как схему конкретного места, а карту — как обзор большой территории. Поэтому выбор зависит от того, что нужно увидеть: детали или общую картину.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план отличается от карты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и легенда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вместо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заменяют длинные подписи и делают план компактным. Один значок может обозначать лес, дорогу, здание или мост, не перегружая изображение.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объекты показывают разными символами: родник, спортивную площадку, тропинку или реку легко отличить по виду значка. Это ускоряет чтение плана.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плана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объясняет, что означает каждый знак, и помогает связать рисунок с реальной местностью. Без неё план трудно понять даже при хорошем масштабе.
</a:t>
            </a:r>
            <a:endParaRPr lang="en-US" sz="13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масштаб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насколько изображение уменьшено по сравнению с реальной местностью. Он помогает перевести расстояние на бумаге в настоящие метры или километры.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Численный масштаб записывают как 1:1000 или 1:5000. Он показывает отношение длины на плане к длине на местности в одинаковых единицах.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Именованный масштаб пишут словами: например, в 1 см — 10 м. По смыслу это то же самое, только читать его проще и быстрее.
</a:t>
            </a:r>
            <a:endParaRPr lang="en-US" sz="131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Считываем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сколько единиц на местности соответствует 1 см на плане. Если записано 1:1000, значит один сантиметр равен тысяче сантиметров в действительности.
</a:t>
            </a:r>
            <a:endParaRPr lang="en-US" sz="1253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Понимаем уменьшение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переводят сантиметры в метры или километры. Чем больше второе число в записи, тем сильнее уменьшено изображение и тем крупнее реальная территория.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Частые масштабы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планы часто строят в масштабах 1:500, 1:1000 и 1:2000. Такие записи удобны для двора, здания, участка вокруг школы и коротких маршрутов.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Делаем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расчётах важно не путать единицы измерения. Сначала переводят масштаб в понятную цену одного сантиметра, а потом умножают или делят нужное значение.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численный масштаб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575" y="1926628"/>
            <a:ext cx="231750" cy="309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именованного масштаба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566428"/>
            <a:ext cx="3950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Именованный масштаб сразу показывает, сколько метров скрыто в одном сантиметре. Поэтому им удобно пользоваться на уроке, когда нужно быстро оценить расстояние без лишних вычислений.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13650" y="2566428"/>
            <a:ext cx="3950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вроде «в 1 см — 20 м» легко сравнивать и запоминать. Она помогает сразу понять, насколько крупно или мелко изображён участок местности.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масштабу легко перевести сантиметры на плане в реальные метры.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см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соответствуют 40 м на местности.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масштабу 1:1000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Полсантиметра на плане уже дают заметную разницу в реальном расстоянии, если масштаб крупный.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87,5 м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столько составляет длина дорожки на местности.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задания на перевод расстояния по масштабу.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обратном переводе сначала находят цену 1 см на плане, а затем делят реальное расстояние на это значение.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см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получится на плане, если между деревьями в действительности 60 м.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задания на обратный перевод по масштабу 1:2000.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показать неровности поверхности, одного обычного плана недостаточно: рельеф требует специальных обозначений.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способа
</a:t>
            </a:r>
            <a:endParaRPr lang="en-US" sz="6885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рассматривают в школьном курсе для изображения рельефа.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«Изображение рельефа на плане и карте».
</a:t>
            </a:r>
            <a:endParaRPr lang="en-US" sz="738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изображения рельефа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изображения рельефа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соединяют точки одинаковой высоты и позволяют увидеть форму холма, долины или впадины. По ним можно оценить не только высоту, но и крутизну склонов.
</a:t>
            </a:r>
            <a:endParaRPr lang="en-US" sz="122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Штриховка и бергштрихи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Штриховка и бергштрихи передают направление и характер склонов. Они хорошо дополняют другие обозначения, но для точного чтения формы поверхности школьникам чаще всего важнее горизонтали.
</a:t>
            </a:r>
            <a:endParaRPr lang="en-US" sz="111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окраска делает рельеф наглядным: светлые и тёмные оттенки помогают различать высоту участков. На картах этот способ особенно полезен, когда нужно сразу заметить крупные перепады местности.
</a:t>
            </a:r>
            <a:endParaRPr lang="en-US" sz="1082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высот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высот показывают конкретные отметки поверхности и помогают быстро увидеть, где местность расположена выше или ниже. Такой способ удобен как первая ориентировка перед более точным чтением рельефа.
</a:t>
            </a:r>
            <a:endParaRPr lang="en-US" sz="10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горизонтали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точки с одинаковой высотой и соединяют их плавной линией. Так на плане появляется образ поверхности, а не только отдельные отметки.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горизонтали замыкаются, рисунок может означать холм или впадину. Чтобы понять, что именно изображено, смотрят на подписи высот и направление их изменения к центру.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высот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возле горизонталей показывают, на какой высоте проходит каждая линия. Без этих подписей прочитать рельеф намного труднее, особенно на небольших участках местности.
</a:t>
            </a:r>
            <a:endParaRPr lang="en-US" sz="13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крутизну склона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25" y="1258850"/>
            <a:ext cx="422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сближены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горизонтали расположены очень близко друг к другу, высота меняется резко, значит склон крутой. По такому признаку легко заметить овраг, обрыв или подъём без измерений.
</a:t>
            </a:r>
            <a:endParaRPr lang="en-US" sz="1422" dirty="0"/>
          </a:p>
        </p:txBody>
      </p:sp>
      <p:sp>
        <p:nvSpPr>
          <p:cNvPr id="10" name="Text 3"/>
          <p:cNvSpPr txBox="1"/>
          <p:nvPr/>
        </p:nvSpPr>
        <p:spPr>
          <a:xfrm>
            <a:off x="4653295" y="1258850"/>
            <a:ext cx="422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раздвинуты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линии лежат далеко одна от другой, поверхность меняется постепенно, и склон получается пологим. Это помогает оценить удобство пути вокруг школы, парка или холма.
</a:t>
            </a:r>
            <a:endParaRPr lang="en-US" sz="14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схему по признакам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склон круче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части схемы горизонтали почти слиплись, и участок выглядит очень крутым. На другой линии лежат свободнее, поэтому подъём там заметно мягче. По этому признаку легко сравнить участки без линейки и дополнительных расчётов.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или впадина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линии с увеличением высот к центру указывают на вершину. Если же числа уменьшаются к середине, перед нами впадина. Такой разбор помогает читать схему так же уверенно, как обычную карту местности.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42200" y="126456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соседние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две соседние горизонтали, между которыми лежит точка. Их подписи задают границы, и высота точки обязательно находится внутри этого интервала.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42200" y="2427438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линии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расположена прямо на горизонтали, её высота равна подписи этой линии. Здесь не нужно угадывать значение: линия уже показывает точную отметку поверхности.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2200" y="359031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интервал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точка между 120 м и 130 м, она не может выходить за эти пределы. Такой способ помогает избежать ошибок и правильно оценить положение участка рельефа.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определять высоту точки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вершина и перевал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вершина и перевал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идёт река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реки на горизонталях обычно образует V-образный изгиб, направленный к более высоким местам. Этот знак помогает понять, в какую сторону поднимается поверхность по обе стороны от долины.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холма находится внутри замкнутых горизонталей, где высоты увеличиваются к центру. Чем выше значения в середине, тем яснее выражена возвышенность на схеме.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перевал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 — это пониженный участок между двумя возвышенностями. На схеме он помогает увидеть место, где легче перейти с одного склона на другой.
</a:t>
            </a:r>
            <a:endParaRPr lang="en-US" sz="14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рельеф становятся понятными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читать план как схему местности: понимать масштаб, находить объекты и распознавать рельеф по горизонталям. Эти навыки помогают уверенно ориентироваться в знакомом и новом пространстве.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2026-07-26T15:50:58Z</dcterms:created>
  <dcterms:modified xsi:type="dcterms:W3CDTF">2026-07-26T15:50:58Z</dcterms:modified>
</cp:coreProperties>
</file>