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XX века: русская и зарубежная
</a:t>
            </a:r>
            <a:endParaRPr lang="en-US" sz="4189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задал литературе новые вопросы о человеке и мире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которая изменила литературу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Войны, революции, быстрый рост городов и новые идеи заставили писателей внимательнее смотреть на человека, его свободу и внутренний мир.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поэзия начала века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Блок, Анна Ахматова, Осип Мандельштам и Марина Цветаева по-разному показали тревожное время, любовь и судьбу личности в быстро меняющемся мире.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 искал скрытые смыслы и особую музыкальность слова, а акмеизм стремился к точности образа, ясности речи и земной конкретности.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этого периода особенно заметны город, память, ожидание перемен и личная интонация, благодаря которой стихотворение звучит как доверительный разговор.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Булгаков и роман о свободе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 историческая реальность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показана Москва 1930-х годов с её страхом, суетой и недоверием. Это не просто фон, а среда, в которой проверяются люди и их убеждения.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Фантастика, выбор и любовь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Понтия Пилата, Воланд и история Мастера раскрывают тему свободы творчества. Булгаков соединяет сатиру и философию, показывая, как любовь и совесть помогают человеку устоять.
</a:t>
            </a:r>
            <a:endParaRPr lang="en-US" sz="117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о войне и человеческом подвиге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о войне показывают не только бой, но и повседневную цену мужества, когда человеку нужно сохранять честь, товарищество и внутреннюю стойкость.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Твардовский и Константин Симонов передают живой фронтовой опыт, где важны точные детали, простая речь и чувство личной ответственности.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Некрасов и Василь Быков сосредотачиваются на нравственном выборе героя: что делать в опасности, как не потерять человечность и кому доверять.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проза учит помнить о войне без украшений. Её сила — в правдивости, сдержанности и внимании к переживаниям обычного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русской и зарубежной литературы XX века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литературы XX века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писатели чаще всего обращались к судьбе человека в исторически трудное время.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темы связаны с войной, памятью и выбором, а остальные мотивы дополняют общую картину 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479389"/>
            <a:ext cx="3432300" cy="11659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авторы и важные произведения XX века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связь произведений с историей и главными темами века.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показывают, что русская литература тесно связана с историческими переломами и нравственными вопросами.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и школьный обзор литературы XX века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русской эмиграции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Бунин, Владимир Набоков и Георгий Иванов писали вдали от России, но сохраняли родной язык и память о прошлом, превращая личный опыт в литературу.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их произведениях часто звучат ностальгия, чувство утраты и размышления о времени. Эмиграция становится не только темой, но и способом увидеть родину со стороны.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литература связала русскую словесность с мировым культурным пространством. Она показала, что русская книга продолжает жить и за пределами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русской литературы XX века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связь литературы с историей, темами и свободой автора.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Антиутопия как предупреждение о будущем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Евгения Замятина «Мы» одним из первых показал мир, где государство контролирует человека почти полностью. Позднее похожие тревоги появились у Джорджа Оруэлла и Олдоса Хаксли.
</a:t>
            </a:r>
            <a:endParaRPr lang="en-US" sz="1146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антиутопии важны слежка, страх, утрата личности и искажённый язык. Такие книги предупреждают, к чему может привести отказ от свободы и личного выбора.
</a:t>
            </a:r>
            <a:endParaRPr lang="en-US" sz="117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Модернизм в зарубежной прозе XX века стремился показать не внешнее событие, а движение мысли и памяти героя, поэтому сюжет часто строится вокруг его внутреннего состояния.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Джеймс Джойс, Франц Кафка, Вирджиния Вулф и Марсель Пруст по-разному искали новые формы письма, отказываясь от привычного линейного рассказа и строгой композиции.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Зарубежный модернизм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сознания, внутренний монолог и нелинейное время помогают передать сложность восприятия мира, где прошлое, настоящее и воспоминания постоянно переплетаются.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произведениях человек нередко чувствует одиночество, неуверенность и отчуждение, а литература становится способом точнее услышать его личный голос.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27" y="1641963"/>
            <a:ext cx="353400" cy="282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751" y="1641999"/>
            <a:ext cx="353400" cy="282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427" y="1606658"/>
            <a:ext cx="353400" cy="35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26292"/>
            <a:ext cx="353400" cy="31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Экзистенциализм и выбор человека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экзистенциалистской прозы оказывается перед выбором, который нельзя переложить на других. Даже в тяжёлых обстоятельствах именно его решение определяет дальнейший путь.
</a:t>
            </a:r>
            <a:endParaRPr lang="en-US" sz="1154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2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Альбер Камю и Жан-Поль Сартр показывают, что свобода всегда связана с ответственностью. Человек не может избежать последствий собственного поступка и обязан принять их.
</a:t>
            </a:r>
            <a:endParaRPr lang="en-US" sz="1211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без ясных ответов
</a:t>
            </a:r>
            <a:pPr algn="l" indent="0" marL="0">
              <a:lnSpc>
                <a:spcPct val="115000"/>
              </a:lnSpc>
              <a:buNone/>
            </a:pPr>
            <a:r>
              <a:rPr lang="en-US" sz="12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произведениях жизнь часто выглядит абсурдной и несправедливой. Но именно в таком мире особенно заметны честность, внутренняя стойкость и личный протест.
</a:t>
            </a:r>
            <a:endParaRPr lang="en-US" sz="1220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Достоинство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12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Экзистенциализм утверждает ценность личности, которая сохраняет достоинство не благодаря удаче, а благодаря осознанному выбору, даже когда вокруг царят страх и неопределённость.
</a:t>
            </a:r>
            <a:endParaRPr lang="en-US" sz="122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программным произведениям русской и зарубежной литературы XX века
</a:t>
            </a:r>
            <a:endParaRPr lang="en-US" sz="653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мотивы русской и зарубежной литературы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что писатели разных стран по-разному расставляли акценты, но часто обращались к похожим жизненным вопросам и нравственным ситуациям.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остаются война, память и свобода; значит, литература века особенно остро реагировала на кризисы истории и личности.
</a:t>
            </a:r>
            <a:endParaRPr lang="en-US" sz="116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561940"/>
            <a:ext cx="3432300" cy="9691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Программные произведения зарубежной литературы XX века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Зарубежные авторы и направления XX века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страны и литературные школы по-своему отвечали на вызовы века.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литература века объединяет поиск новых форм и сильная связь с историей, но каждое направление решает эту задачу по-своему.
</a:t>
            </a:r>
            <a:endParaRPr lang="en-US" sz="113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Магический реализм и латиноамериканская проза
</a:t>
            </a:r>
            <a:endParaRPr lang="en-US" sz="2991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335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латиноамериканской прозе усиливается интерес к мифам, народной памяти и необычному изображению реальности, где чудесное воспринимается как часть повседневной жизни.
</a:t>
            </a:r>
            <a:endParaRPr lang="en-US" sz="1043" dirty="0"/>
          </a:p>
        </p:txBody>
      </p:sp>
      <p:sp>
        <p:nvSpPr>
          <p:cNvPr id="11" name="Text 3"/>
          <p:cNvSpPr txBox="1"/>
          <p:nvPr/>
        </p:nvSpPr>
        <p:spPr>
          <a:xfrm>
            <a:off x="294125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1967: «Сто лет одиночества»
</a:t>
            </a:r>
            <a:pPr algn="l" indent="0" marL="0">
              <a:lnSpc>
                <a:spcPct val="115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Габриэля Гарсиа Маркеса показывает судьбу семьи Буэндиа и превращает её историю в образ целой страны, соединяя бытовое и легендарное.
</a:t>
            </a:r>
            <a:endParaRPr lang="en-US" sz="1152" dirty="0"/>
          </a:p>
        </p:txBody>
      </p:sp>
      <p:sp>
        <p:nvSpPr>
          <p:cNvPr id="12" name="Text 4"/>
          <p:cNvSpPr txBox="1"/>
          <p:nvPr/>
        </p:nvSpPr>
        <p:spPr>
          <a:xfrm>
            <a:off x="55490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признание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Магический реализм стал одним из самых узнаваемых направлений XX века и помог литературе Латинской Америки занять заметное место в мировой культуре.
</a:t>
            </a:r>
            <a:endParaRPr lang="en-US" sz="109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3800" y="1488286"/>
            <a:ext cx="2265000" cy="1926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9300" y="1515619"/>
            <a:ext cx="2265000" cy="188676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Нобелевская премия и мировое признание писателей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390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авторы на мировой сцене
</a:t>
            </a:r>
            <a:pPr algn="ctr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Нобелевские премии принесли русской литературе международное признание и внимание читателей во многих странах. Имена Бунина, Пастернака, Шолохова, Солженицына и Бродского связаны не только с наградой, но и с сильным разговором о судьбе человека и страны.
</a:t>
            </a:r>
            <a:endParaRPr lang="en-US" sz="874" dirty="0"/>
          </a:p>
        </p:txBody>
      </p:sp>
      <p:sp>
        <p:nvSpPr>
          <p:cNvPr id="10" name="Text 3"/>
          <p:cNvSpPr txBox="1"/>
          <p:nvPr/>
        </p:nvSpPr>
        <p:spPr>
          <a:xfrm>
            <a:off x="531135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Зарубежные лауреаты и новые голоса
</a:t>
            </a:r>
            <a:pPr algn="ctr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Сэмюэл Беккет, Герман Гессе и Габриэль Гарсиа Маркес показали, насколько разнообразной стала литература XX века. Их книги по-разному говорят о человеке, но каждая расширила представление о том, какой может быть современная проза.
</a:t>
            </a:r>
            <a:endParaRPr lang="en-US" sz="86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произведение XX века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анализа текста от исторического контекста к авторскому смыслу.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курсу литературы XX века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Жанры, которые особенно важны в XX веке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 традиционными формами в литературе века укрепляются жанры, связанные с общественными тревогами, личной памятью и размышлением о будущем.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крупные эпические формы, потому что именно они лучше всего передают масштаб эпохи и судьбу человека в ней.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литературу XX века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русские, и зарубежные писатели всё чаще делают главным героем обычного человека, который должен разобраться в себе, сохранить достоинство и не потеряться в сложной исторической ситуации.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века обращается к войнам, революциям, социальным переменам и личным кризисам, поэтому в центре оказываются память, ответственность, свобода и чувство внутренней тревоги.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разных стран ищут новые способы рассказа: экспериментируют с композицией, временем и языком, чтобы точнее показать внутренний мир человека и его отношение к миру.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675" y="2608327"/>
            <a:ext cx="8964600" cy="21360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28250" y="258625"/>
            <a:ext cx="7087500" cy="97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XX века: век вопросов о человеке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359050" y="1697700"/>
            <a:ext cx="44259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XX века показала, как по-разному можно говорить о войне, свободе, памяти и выборе. Русские и зарубежные авторы оставили общий разговор о том, как человеку сохранить себя.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2026-05-22T23:37:50Z</dcterms:created>
  <dcterms:modified xsi:type="dcterms:W3CDTF">2026-05-22T23:37:50Z</dcterms:modified>
</cp:coreProperties>
</file>