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система: как организм управляет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ВНС незаметно поддерживает дыхание, пульс, пищеварение и адаптацию к стрессу.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управляет внутренними органами, сосудами и железами без участия сознания. Она помогает сохранять постоянство внутренней среды и обеспечивает работу сердца, лёгких и пищеварения в любом состоянии — от покоя до нагрузки.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вегетативная нервная система?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 можно представить как систему быстрого реагирования. Его волокна выходят из грудного и поясничного отделов спинного мозга, а переключение происходит в симпатических ганглиях. На схеме это удобно показать как путь от позвоночника к внутренним органам.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9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отдел: режим готовности
</a:t>
            </a:r>
            <a:endParaRPr lang="en-US" sz="2669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 работает спокойнее и экономнее. Его нервы идут из ствола мозга и крестцового отдела, а крупные ганглии расположены рядом с органами-мишенями. Такое расположение помогает точно и мягко влиять на работу сердца, кишечника и желез.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отдел: режим восстановления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главные отделы вегетативной нервной системы
</a:t>
            </a:r>
            <a:endParaRPr lang="en-US" sz="43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 физиологии вегетативной нервной системы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и парасимпатический отделы: различия функций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два отдела ВНС по-разному реагируют на одни и те же условия.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и парасимпатический отделы действуют противоположно, но вместе поддерживают равновесие организма.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нервных импульсов в ВНС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двухнейронной передачи сигнала от центральной нервной системы к органу-мишени.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работы каждой ветви ВНС в повседневной жизни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внезапной опасности включается симпатический отдел: пульс учащается, ладони потеют, появляется сухость во рту. Организм быстро готовится к действию и защите.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 доски симпатическая система повышает собранность: зрачки расширяются, мышцы получают больше энергии, дыхание становится чаще. Так тело поддерживает максимальную работоспособность.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еды активнее работает парасимпатический отдел. Он усиливает выделение желудочного сока, помогает перевариванию и немного замедляет сердцебиение, чтобы организму было легче усваивать пищу.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пищи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парасимпатическая система помогает восстановлению: мышцы расслабляются, сердечный ритм становится спокойнее, а внутренние органы работают в щадящем режиме, накапливая силы на новый день.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управления ВНС в головном мозге человека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объединяет сигналы о температуре, голоде, жажде и стрессе. Он задаёт команды, которые помогают организму быстро перестраивать работу органов, будто диспетчер, управляющий важными службами без задержек.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— главный координатор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Ретикулярная формация ствола мозга поддерживает уровень бодрствования и помогает координировать основные жизненные функции. На схеме её удобно показать как связующее звено между высшими центрами и органами, работающими постоянно.
</a:t>
            </a:r>
            <a:endParaRPr lang="en-US" sz="1801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Ретикулярная формация и бодрствование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связывает вегетативные реакции с чувствами и памятью. Когда человек волнуется, радуется или пугается, именно она помогает изменить сердцебиение, дыхание и другие автоматические процессы в соответствии с переживаниями.
</a:t>
            </a:r>
            <a:endParaRPr lang="en-US" sz="1831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и эмоции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функций ВНС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действует через кровь и гормоны. Адреналин усиливает готовность к действию, а ацетилхолин помогает переключиться на более спокойный режим и восстановление ресурсов.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механизмы дают самый быстрый ответ на раздражитель: например, при перегреве расширяются сосуды кожи и усиливается потоотделение, чтобы организм лучше отдавал лишнее тепло.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основана на передаче сигналов медиаторами между нейронами и органами. Она точно настраивает частоту пульса, тонус сосудов и работу желез в зависимости от ситуации.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ВНС в жизненно важных системах организма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ВНС постоянно меняет частоту сердцебиения и тонус сосудов, чтобы поддерживать артериальное давление на нужном уровне. При нагрузке сердце работает активнее, а в покое может замедляться и экономить силы.
</a:t>
            </a:r>
            <a:endParaRPr lang="en-US" sz="2216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регуляция помогает делать дыхание глубже или спокойнее в зависимости от потребностей организма. ВНС также влияет на бронхи, чтобы воздух свободнее проходил в лёгкие во время движения или отдыха.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бронхи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особенно чувствительна к командам ВНС. Она регулирует выделение желудочного сока, движение кишечника и продвижение пищи, поэтому переваривание продолжается даже тогда, когда человек не думает об этом.
</a:t>
            </a:r>
            <a:endParaRPr lang="en-US" sz="2166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 кишечник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и заболевания вегетативной нервной системы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нарушениях ВНС часто появляются головокружение, учащённое сердцебиение, потливость и слабость. У подростков такие признаки нередко заметны при переутомлении, резкой смене положения тела или сильном волнении.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распространённым состояниям относят ортостатическую гипотензию, синдром раздражённого кишечника и вегетативные нарушения, которые раньше часто называли вегетососудистой дистонией. Они связаны с дисбалансом автоматической регуляции.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Провоцировать симптомы могут хронический стресс, недосыпание, наследственная предрасположенность и переутомление. Если жалобы повторяются, важно не игнорировать их и обсудить состояние с врачом.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на вегетативную нервную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стресса симпатический отдел ВНС быстро включает режим собранности: сердце бьётся чаще, сосуды сужаются, ладони потеют. Так организм готовится действовать, даже если опасность только ощущается.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тревога проходит, усиливается парасимпатическая активность: мышцы расслабляются, дыхание становится спокойнее, пищеварение возвращается к норме. У подростков такие переключения особенно заметны из-за сильных эмоций и нагрузки.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16" y="5706015"/>
            <a:ext cx="3823511" cy="277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31841" y="5706015"/>
            <a:ext cx="3823511" cy="277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62466" y="5706015"/>
            <a:ext cx="3823511" cy="27780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66466" y="5706015"/>
            <a:ext cx="3823511" cy="27780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реакции, которые мы замечаем каждый день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3261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кожа быстро покрывается каплями пота, хотя человек не решает потеть специально. Так организм охлаждается и защищается от перегрева. Подобную сцену легко представить на улице летом или в душном спортзале, где тело само выбирает правильный ответ. Это происходит мгновенно, без участия воли человека.
</a:t>
            </a:r>
            <a:endParaRPr lang="en-US" sz="1413" dirty="0"/>
          </a:p>
        </p:txBody>
      </p:sp>
      <p:sp>
        <p:nvSpPr>
          <p:cNvPr id="12" name="Text 3"/>
          <p:cNvSpPr txBox="1"/>
          <p:nvPr/>
        </p:nvSpPr>
        <p:spPr>
          <a:xfrm>
            <a:off x="83260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капли пота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13631841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контрольной, на старте соревнования или при испуге сердце начинает биться чаще. Кровь быстрее доставляет кислород мышцам и мозгу, поэтому человек легче справляется с напряжением. Такая перемена происходит автоматически, без команды сознания, а потом ритм постепенно успокаивается, когда ситуация становится безопасной.
</a:t>
            </a:r>
            <a:endParaRPr lang="en-US" sz="1402" dirty="0"/>
          </a:p>
        </p:txBody>
      </p:sp>
      <p:sp>
        <p:nvSpPr>
          <p:cNvPr id="14" name="Text 5"/>
          <p:cNvSpPr txBox="1"/>
          <p:nvPr/>
        </p:nvSpPr>
        <p:spPr>
          <a:xfrm>
            <a:off x="13631829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учащённый пульс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936246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холодно, кожа покрывается «гусиной кожей», а волоски приподнимаются. У человека это почти не согревает тело, но показывает автоматическую защитную реакцию. Так ВНС отвечает на охлаждение, даже когда мы заняты разговором или игрой. Она начинается без приказа и помогает организму не терять тепло.
</a:t>
            </a:r>
            <a:endParaRPr lang="en-US" sz="1413" dirty="0"/>
          </a:p>
        </p:txBody>
      </p:sp>
      <p:sp>
        <p:nvSpPr>
          <p:cNvPr id="16" name="Text 7"/>
          <p:cNvSpPr txBox="1"/>
          <p:nvPr/>
        </p:nvSpPr>
        <p:spPr>
          <a:xfrm>
            <a:off x="936245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Озноб и гусиная кожа
</a:t>
            </a:r>
            <a:endParaRPr lang="en-US" sz="2800" dirty="0"/>
          </a:p>
        </p:txBody>
      </p:sp>
      <p:sp>
        <p:nvSpPr>
          <p:cNvPr id="17" name="Text 8"/>
          <p:cNvSpPr txBox="1"/>
          <p:nvPr/>
        </p:nvSpPr>
        <p:spPr>
          <a:xfrm>
            <a:off x="506646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включается яркий свет, зрачок сужается сам собой, чтобы в глаз не попадало слишком много лучей. Человек может только заметить это в зеркале или на солнце. Такая реакция помогает беречь зрение и происходит очень быстро, поэтому она особенно заметна на улице в ясный день.
</a:t>
            </a:r>
            <a:endParaRPr lang="en-US" sz="1417" dirty="0"/>
          </a:p>
        </p:txBody>
      </p:sp>
      <p:sp>
        <p:nvSpPr>
          <p:cNvPr id="18" name="Text 9"/>
          <p:cNvSpPr txBox="1"/>
          <p:nvPr/>
        </p:nvSpPr>
        <p:spPr>
          <a:xfrm>
            <a:off x="506645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сужение зрачка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функционирование органов и систем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меняет ритм в зависимости от нагрузки: при волнении оно ускоряется, а в покое замедляется. Благодаря этому кровь поступает туда, где она нужнее всего, без участия сознания.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и бронхи тоже подчиняются ВНС. Их гладкие мышцы сужаются или расширяются, чтобы поддерживать давление, доставку кислорода и удобный для работы органов кровоток в разных условиях.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получает сигналы о том, когда выделять соки и усиливать перистальтику. Так организм экономит силы и сохраняет внутреннее равновесие после еды и в спокойные часы.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вегетативной нервной системы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нейровизуализация помогает наблюдать активность мозга без сложной операции. Она показывает, какие центры включаются при стрессе, отдыхе и изменении положения тела почти сразу, в реальном времени.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показал, что ответ организма можно изучать через условные и безусловные рефлексы. Его работы помогли понять, как автоматически меняются пищеварение, слюноотделение и другие реакции.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электрической и химической стимуляцией нервов у животных позволили увидеть, какие сигналы вызывают изменение работы органов. Благодаря этому ученые сравнивают разные звенья регуляции и их влияние.
</a:t>
            </a:r>
            <a:endParaRPr lang="en-US" sz="2524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методы доказывают: ВНС быстро отвечает на сигналы изнутри и снаружи. Научные данные помогают объяснить, почему сердце, сосуды и пищеварение меняются так быстро уже в момент раздражения.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примеры влияния ВНС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холоде или сильном волнении на коже появляются мурашки. Так организм реагирует на изменение температуры и сигналит о том, что нужно сохранить тепло без сознательных усилий.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резко встаёт после сна или долгого сидения, давление может временно снизиться, и появляется головокружение. Это называют ортостатической гипотензией; ВНС не успевает быстро перестроить тонус сосудов.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нервное волнение нередко отражается на животе: может появиться тошнота, спазм или учащённый позыв в туалет. Это показывает тесную связь эмоций и работы ВНС и часто проходит после успокоения.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8" y="2024325"/>
            <a:ext cx="3733393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978" y="2024325"/>
            <a:ext cx="3733393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2978" y="2024325"/>
            <a:ext cx="3733393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663978" y="2024325"/>
            <a:ext cx="3733393" cy="3990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1089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полезно пройтись пешком, а не сразу садиться за телефон или домашнее задание. Ровный шаг, свежий воздух и несколько минут без спешки помогают телу переключиться из режима напряжения в режим отдыха. Даже короткая прогулка снижает усталость.
</a:t>
            </a:r>
            <a:endParaRPr lang="en-US" sz="1719" dirty="0"/>
          </a:p>
        </p:txBody>
      </p:sp>
      <p:sp>
        <p:nvSpPr>
          <p:cNvPr id="14" name="Text 2"/>
          <p:cNvSpPr txBox="1"/>
          <p:nvPr/>
        </p:nvSpPr>
        <p:spPr>
          <a:xfrm>
            <a:off x="1089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вместо спешки
</a:t>
            </a:r>
            <a:endParaRPr lang="en-US" sz="2644" dirty="0"/>
          </a:p>
        </p:txBody>
      </p:sp>
      <p:sp>
        <p:nvSpPr>
          <p:cNvPr id="15" name="Text 3"/>
          <p:cNvSpPr txBox="1"/>
          <p:nvPr/>
        </p:nvSpPr>
        <p:spPr>
          <a:xfrm>
            <a:off x="5280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ложиться и вставать примерно в одно и то же время, ВНС легче настраивает ритм дня и ночи. Ночью организм восстанавливается, а утром быстрее включается в работу. Нерегулярный сон, наоборот, делает реакцию на стресс более резкой.
</a:t>
            </a:r>
            <a:endParaRPr lang="en-US" sz="1721" dirty="0"/>
          </a:p>
        </p:txBody>
      </p:sp>
      <p:sp>
        <p:nvSpPr>
          <p:cNvPr id="16" name="Text 4"/>
          <p:cNvSpPr txBox="1"/>
          <p:nvPr/>
        </p:nvSpPr>
        <p:spPr>
          <a:xfrm>
            <a:off x="5280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 расписанию
</a:t>
            </a:r>
            <a:endParaRPr lang="en-US" sz="2800" dirty="0"/>
          </a:p>
        </p:txBody>
      </p:sp>
      <p:sp>
        <p:nvSpPr>
          <p:cNvPr id="17" name="Text 5"/>
          <p:cNvSpPr txBox="1"/>
          <p:nvPr/>
        </p:nvSpPr>
        <p:spPr>
          <a:xfrm>
            <a:off x="9471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поддерживает пищеварение и помогает не перегружать организм тяжёлой едой. Достаточное питьё важно для нормальной работы сосудов и обмена веществ. Когда ребёнок ест спокойно, не на бегу, ВНС проще управлять секрецией и перистальтикой.
</a:t>
            </a:r>
            <a:endParaRPr lang="en-US" sz="1719" dirty="0"/>
          </a:p>
        </p:txBody>
      </p:sp>
      <p:sp>
        <p:nvSpPr>
          <p:cNvPr id="18" name="Text 6"/>
          <p:cNvSpPr txBox="1"/>
          <p:nvPr/>
        </p:nvSpPr>
        <p:spPr>
          <a:xfrm>
            <a:off x="9471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вода и спокойный желудок
</a:t>
            </a:r>
            <a:endParaRPr lang="en-US" sz="2644" dirty="0"/>
          </a:p>
        </p:txBody>
      </p:sp>
      <p:sp>
        <p:nvSpPr>
          <p:cNvPr id="19" name="Text 7"/>
          <p:cNvSpPr txBox="1"/>
          <p:nvPr/>
        </p:nvSpPr>
        <p:spPr>
          <a:xfrm>
            <a:off x="13662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перед экраном утомляет не только глаза, но и нервную систему. Полезно делать короткие перерывы, глубоко дышать и менять позу. Такие паузы уменьшают напряжение, помогают сосредоточиться и не дают стрессу накапливаться незаметно.
</a:t>
            </a:r>
            <a:endParaRPr lang="en-US" sz="1778" dirty="0"/>
          </a:p>
        </p:txBody>
      </p:sp>
      <p:sp>
        <p:nvSpPr>
          <p:cNvPr id="20" name="Text 8"/>
          <p:cNvSpPr txBox="1"/>
          <p:nvPr/>
        </p:nvSpPr>
        <p:spPr>
          <a:xfrm>
            <a:off x="13662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от экрана
</a:t>
            </a:r>
            <a:endParaRPr lang="en-US" sz="2800" dirty="0"/>
          </a:p>
        </p:txBody>
      </p:sp>
      <p:sp>
        <p:nvSpPr>
          <p:cNvPr id="21" name="Text 9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помогают ВНС работать спокойно
</a:t>
            </a:r>
            <a:endParaRPr lang="en-US" sz="4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развитие вегетативной нервной системы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структуры ВНС закладываются ещё до рождения. Уже на этом этапе формируются центры и нервные пути, которые позже будут управлять внутренними органами.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8 классу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подростковому возрасту система становится более точной и устойчивой. Организм лучше приспосабливается к нагрузкам, а реакции на стресс и отдых выстраиваются согласованнее.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школьный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реакции ВНС могут быть не совсем ровными: центры управления ещё созревают. Поэтому у детей иногда сильнее заметны утомление, волнение или перепады самочувствия.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автономной регуляции у человека и животных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кошки, собаки и человека работают похожие механизмы: сердце ускоряется при нагрузке, дыхание меняется при беге или волнении, а после отдыха снова успокаивается. Это удобно заметить, наблюдая за домашними животными.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похожие ритмы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 животных помогает учёным понять, какие сигналы управляют внутренними органами и как возникают защитные реакции. Такие исследования делают знания о ВНС точнее и безопаснее для медицины человека в будущем.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животных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земноводных автономное управление устроено проще, чем у млекопитающих. Но принцип остаётся тем же: организм сам подстраивает работу органов под условия среды, чтобы выжить в воде, на суше или при изменении температуры.
</a:t>
            </a:r>
            <a:endParaRPr lang="en-US" sz="1851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земноводные: проще, но тоже автоматически
</a:t>
            </a:r>
            <a:endParaRPr lang="en-US" sz="26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изучения ВНС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ВНС помогает создавать простые меры профилактики для подростков: режим дня, движение, отдых и обучение управлению эмоциями. Чем раньше это входит в привычку, тем лучше здоровье в будущем.
</a:t>
            </a:r>
            <a:endParaRPr lang="en-US" sz="2209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изучают нейропластичность — способность нервной системы перестраиваться и приспосабливаться к новым условиям. Это важно для поиска мягких и точных способов коррекции нарушений ВНС у подростков.
</a:t>
            </a:r>
            <a:endParaRPr lang="en-US" sz="2209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сидение с гаджетами уменьшает движение и нарушает режим сна. В итоге организм получает меньше естественных пауз, а реакции на утомление становятся заметнее особенно вечером и ночью.
</a:t>
            </a:r>
            <a:endParaRPr lang="en-US" sz="2251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всё чаще сталкиваются с напряжённым расписанием, контрольными и эмоциональной перегрузкой. Из-за этого ВНС дольше возвращается к спокойному состоянию после стресса и усталости у детей.
</a:t>
            </a:r>
            <a:endParaRPr lang="en-US" sz="2168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ВНС — тихий регулятор, без которого организм не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незаметно поддерживает дыхание, сердцебиение, пищеварение и температуру тела. Когда симпатический и парасимпатический отделы работают согласованно, организм легче учится, растёт и справляется со стрессом.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2026-05-09T19:59:29Z</dcterms:created>
  <dcterms:modified xsi:type="dcterms:W3CDTF">2026-05-09T19:59:29Z</dcterms:modified>
</cp:coreProperties>
</file>