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727" y="529650"/>
            <a:ext cx="3180145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concern и worry в английском языке: тема урока для 9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выражать тревогу, заботу и поддержку точно и вежливо.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375" y="287475"/>
            <a:ext cx="3914100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worry и concern в школьном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 диалогах, текстах и заданиях ОГЭ. Они помогают говорить о переживаниях, здоровье, дружбе и повседневных школьных ситуациях без лишней резкости и с подходящим тоном общения.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743155"/>
            <a:ext cx="4332300" cy="2223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фразы для выражения беспокойства и заботы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нужные выражения, их смысл и типичные ситуации употребления.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фразы описывают собственные чувства, другие помогают мягко поддержать собеседника и показать внимание.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выражения беспокойства и поддержки в школьном английском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фразу по ситуации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 силе эмоции, отношениям и степени формальности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983" y="1396250"/>
            <a:ext cx="3520484" cy="283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Беспокойство в школьной жизни девятиклассника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00200" y="1578800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тестом по английскому ученик может сказать: I’m worried about the test. Так он показывает, что переживает из-за результата и хочет подготовиться лучше.
</a:t>
            </a:r>
            <a:endParaRPr lang="en-US" sz="739" dirty="0"/>
          </a:p>
        </p:txBody>
      </p:sp>
      <p:sp>
        <p:nvSpPr>
          <p:cNvPr id="12" name="Text 3"/>
          <p:cNvSpPr txBox="1"/>
          <p:nvPr/>
        </p:nvSpPr>
        <p:spPr>
          <a:xfrm>
            <a:off x="600204" y="2434328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от 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пришло неожиданное сообщение, естественно спросить: Is everything okay? или I hope nothing serious happened. Такие фразы звучат вежливо и подходят для школьной переписки.
</a:t>
            </a:r>
            <a:endParaRPr lang="en-US" sz="687" dirty="0"/>
          </a:p>
        </p:txBody>
      </p:sp>
      <p:sp>
        <p:nvSpPr>
          <p:cNvPr id="13" name="Text 4"/>
          <p:cNvSpPr txBox="1"/>
          <p:nvPr/>
        </p:nvSpPr>
        <p:spPr>
          <a:xfrm>
            <a:off x="600201" y="3289855"/>
            <a:ext cx="21567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 одноклассником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ссоры или неловкой ситуации можно осторожно уточнить: What’s wrong? Это помогает начать разговор без давления и показать готовность выслушать.
</a:t>
            </a:r>
            <a:endParaRPr lang="en-US" sz="740" dirty="0"/>
          </a:p>
        </p:txBody>
      </p:sp>
      <p:sp>
        <p:nvSpPr>
          <p:cNvPr id="14" name="Text 5"/>
          <p:cNvSpPr txBox="1"/>
          <p:nvPr/>
        </p:nvSpPr>
        <p:spPr>
          <a:xfrm>
            <a:off x="2918899" y="2903631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друг не справляется с уроками, поддержка звучит так: I can help you with the homework. Фраза показывает участие и предлагает конкретную помощь.
</a:t>
            </a:r>
            <a:endParaRPr lang="en-US" sz="733" dirty="0"/>
          </a:p>
        </p:txBody>
      </p:sp>
      <p:sp>
        <p:nvSpPr>
          <p:cNvPr id="15" name="Text 6"/>
          <p:cNvSpPr txBox="1"/>
          <p:nvPr/>
        </p:nvSpPr>
        <p:spPr>
          <a:xfrm>
            <a:off x="2918899" y="2020410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друг заболел, уместно сказать: Are you feeling better? Эта реплика выражает внимание к состоянию человека и звучит тепло, но не навязчиво.
</a:t>
            </a:r>
            <a:endParaRPr lang="en-US" sz="7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выражения личной тревоги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a little worried because I didn’t finish my homework. Смягчитель a little делает фразу менее напряжённой и помогает говорить о беспокойстве спокойно и вежливо.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из-за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worried about my math test. Такая фраза подходит, когда проблема связана с итогом: оценкой, проверкой или ответом. Она звучит естественно в разговоре с друзьями, родителями и учителем.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перед событием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really nervous about tomorrow’s presentation. Здесь nervous подчёркивает ожидание важного события. Слово больше связано с напряжением перед выступлением, чем с самой проблемой.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о 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keep thinking about the problem. Это выражение показывает, что человек не может перестать переживать и мысленно возвращается к одной и той же ситуации.
</a:t>
            </a:r>
            <a:endParaRPr lang="en-US" sz="10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выражения заботы о другом человеке
</a:t>
            </a:r>
            <a:endParaRPr lang="en-US" sz="2461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вопрос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okay? и What happened? помогают начать разговор осторожно. Эти фразы показывают внимание к человеку, не заставляя его сразу подробно объяснять проблему.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тревоги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look upset — хорошая фраза, если видно, что собеседник расстроен. Она звучит деликатно и помогает заметить чужое состояние без резких вопросов.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here for you сообщает, что человек не один. Такая реплика особенно полезна, когда друг получил плохую новость или чувствует себя плохо.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выслушать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want to talk about it? показывает уважение и даёт собеседнику выбор. Это удобный способ поддержать, не давя и не торопя разговор.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слабого беспокойства к сильной озабоченности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серьёзнее звучит фраза. В обычной речи чаще используются мягкие варианты, а в новостях и официальных сообщениях — более сдержанные.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Concerned и deeply concerned передают более серьёзный тон, чем worried, поэтому подходят для вежливой или официальной речи.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Семантическая шкала по учебной лексике темы worry/concern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беспокойство собеседника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подтверждение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okay, thanks. Такой ответ быстро снимает напряжение и показывает, что с человеком всё в порядке. Он подходит, если собеседник просто проявил заботу.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It’s nothing serious. Thanks for asking. Эта фраза вежливо успокаивает другого человека и позволяет не объяснять ситуацию, если не хочется подробно рассказывать.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справиться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I’ll be fine. Эти слова помогают сохранить спокойный тон разговора. Они показывают, что ситуация под контролем и не требует лишнего беспокойства.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не переживать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worry about me. Так можно мягко остановить лишнюю тревогу собеседника и перевести разговор в более спокойное русло без резкости.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632580"/>
            <a:ext cx="4332300" cy="22234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Разговорные, вежливые и более сильные варианты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оттенок значений и подходящие ситуации употребления.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силы эмоции и отношений между собеседниками: worried звучит проще, concerned — спокойнее и официальнее.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и примеры употребления по теме беспокойства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66" y="1087125"/>
            <a:ext cx="2247669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978" y="1087125"/>
            <a:ext cx="2250295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941" y="1087125"/>
            <a:ext cx="2247669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медленно и ровно, фраза I’m worried about you звучит как забота, а не паника. Такой тон помогает поддержать собеседника и показать, что вы готовы выслушать его без давления.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 звучит надёжно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становится резкой, высокой и прерывистой, даже простые слова могут передать сильное волнение. В этом случае фраза звучит уже не как спокойная поддержка, а как испуг и растерянность.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быстрый темп усиливает тревогу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слова в английском меняют смысл в зависимости от произношения. I’m worried about you может звучать мягко и дружелюбно, а может передавать глубокую тревогу, если голос напряжённый и дрожит.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 — разные оттенки смысла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эмоции в английской фразе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группы слов делают английскую речь естественнее: они показывают, насколько сильна эмоция, и помогают избежать слишком резкого или слишком неопределённого звучания.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 помогают сделать тревогу либо сильнее, либо мягче и точнее передать своё состояние.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выражения concern/worry
</a:t>
            </a:r>
            <a:endParaRPr lang="en-US" sz="3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 проблеме: от вопроса к поддержке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школьный разговор между друзьями: от замеченной проблемы до спокойного завершения беседы.
</a:t>
            </a:r>
            <a:endParaRPr lang="en-US" sz="1255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учащихся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глагола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am worry звучит неправильно, потому что worry здесь нужно использовать как прилагательное worried. Для описания состояния говорят: I am worried, а не I am worry.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нужного предлога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concerned обычно требует уточнения с about: concerned about the test, concerned about his health. Без предлога фраза звучит неполно и неестественно для английской речи.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nervous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Nervous означает волнение перед событием, например перед контрольной или выступлением. Worried чаще связано с проблемой, её последствиями или тревогой за другого человека.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прямой перевод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«я волнуюсь» нельзя переводить механически. В зависимости от ситуации лучше выбрать I’m worried, I’m nervous или I’m concerned, чтобы передать нужный оттенок и не ошибиться.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каких ситуациях чаще используются эти слова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и личных примерах чаще встречаются повседневные формы, а в новостях и официальных сообщениях заметно возрастает роль более нейтрального concern.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серьёзнее и формальнее контекст, тем чаще выбирают concerned; в обычном разговоре доминируют worried и nervous.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презентации по теме worry/concern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для тренировки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помогают быстро увидеть, как тревога, поддержка и спокойный ответ соединяются в одном разговоре.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появляется тревога или вопрос, затем следует поддержка, а заканчивается разговор коротким вежливым ответом.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и сообщения в мессенджере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Заканчивать переписку удобно словами Let me know if you need help. Эта фраза оставляет собеседнику выбор и показывает, что вы готовы поддержать его при необходимости.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лучше начинать с простой и ясной фразы: Are you okay? Она быстро показывает внимание к человеку и подходит для сообщения другу, однокласснику или учителю.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напоминание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Please text me when you can звучит мягко и ненавязчиво. Она помогает узнать, всё ли в порядке, не создавая давления и не звуча слишком строго.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беспокойства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I was worried when you didn’t answer объясняет, почему вы написали. Такая форма полезна, если человек долго не выходит на связь и вы хотите показать заботу.
</a:t>
            </a:r>
            <a:endParaRPr lang="en-US" sz="10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983" y="1396250"/>
            <a:ext cx="3520484" cy="283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поддержки, которые помогают человеку успокоиться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here for you показывает, что человек не остался один. Такая фраза особенно важна после неприятной новости, ссоры или неудачи, когда прежде всего нужна эмоциональная опора.
</a:t>
            </a:r>
            <a:endParaRPr lang="en-US" sz="768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can figure it out подчёркивает, что проблему не нужно решать в одиночку. Слова о совместных действиях часто помогают собеседнику быстрее перестать паниковать и начать думать спокойно.
</a:t>
            </a:r>
            <a:endParaRPr lang="en-US" sz="768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защищённости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are not alone особенно важно для школьников, когда они переживают из-за учёбы, друзей или семьи. Такая реплика выражает участие и делает разговор более тёплым и доверительным.
</a:t>
            </a:r>
            <a:endParaRPr lang="en-US" sz="76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Успокаивающий прогноз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will be okay помогает снизить напряжение и вернуть ощущение безопасности. Эту фразу лучше говорить спокойно, чтобы она звучала как уверенное обещание, а не пустое утешение.
</a:t>
            </a:r>
            <a:endParaRPr lang="en-US" sz="7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фраз для запоминания к уроку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455586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состоянии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wrong? и Is everything okay? позволяют мягко начать разговор о проблеме. Они показывают заботу и подходят, если человек молчит, выглядит грустным или не отвечает.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4649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Успокоение собеседника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worry и This is nothing serious помогают снять напряжение. Такие ответы особенно полезны в школьных разговорах, когда нужно быстро успокоить друга и продолжить общение.
</a:t>
            </a:r>
            <a:endParaRPr lang="en-US" sz="1127" dirty="0"/>
          </a:p>
        </p:txBody>
      </p:sp>
      <p:sp>
        <p:nvSpPr>
          <p:cNvPr id="13" name="Text 4"/>
          <p:cNvSpPr txBox="1"/>
          <p:nvPr/>
        </p:nvSpPr>
        <p:spPr>
          <a:xfrm>
            <a:off x="6082586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can help завершает диалог доброжелательно и конкретно. Эта фраза особенно полезна в переписке, где важны краткость, вежливость и ясный смысл сообщения.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64700" y="159841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worried about you помогает сказать, что вы переживаете за другого человека. Эта фраза подходит для разговора с другом, который выглядит уставшим, расстроенным или больным.
</a:t>
            </a:r>
            <a:endParaRPr lang="en-US" sz="1185" dirty="0"/>
          </a:p>
        </p:txBody>
      </p:sp>
      <p:sp>
        <p:nvSpPr>
          <p:cNvPr id="15" name="Text 6"/>
          <p:cNvSpPr txBox="1"/>
          <p:nvPr/>
        </p:nvSpPr>
        <p:spPr>
          <a:xfrm>
            <a:off x="4797050" y="159841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серьёзный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concerned about this звучит спокойнее и официальнее. Её удобно использовать, когда проблема требует внимательного отношения, но не нужно говорить слишком эмоционально или резко.
</a:t>
            </a:r>
            <a:endParaRPr lang="en-US" sz="11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Worry и concern: точные слова для вежливого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Worry помогает говорить о личном переживании, а concern звучит спокойнее и официальнее. Если выбирать фразу по ситуации, тону и отношениям, общение становится точным, доброжелательным и понятным.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2026-05-31T11:02:24Z</dcterms:created>
  <dcterms:modified xsi:type="dcterms:W3CDTF">2026-05-31T11:02:24Z</dcterms:modified>
</cp:coreProperties>
</file>