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Азии, Африки и Америки: общий взгляд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древним цивилизациям трёх континентов.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цивилизации возникали именно здесь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общества чаще всего появлялись там, где были вода, плодородные земли и удобные пути общения. Реки, моря, горы и торговля помогали людям строить города и создавать государства.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первые города и письменность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шумеров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 и Урук стали одними из первых крупных городов мира. Здесь рано появились плотная застройка, храмы и власть, способная организовать жизнь многих тысяч людей.
</a:t>
            </a:r>
            <a:endParaRPr lang="en-US" sz="1207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возникла клинопись — одна из древнейших систем письма. Её использовали не только для записей, но и для учёта товаров, налогов и хозяйственных дел.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колесо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строили каналы, чтобы направлять воду на поля и получать урожай в засушливом климате. Для перевозок и ремёсел широко применялись повозки и колесо.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показывали, что в государстве уже существовали правила и наказания. Зиккураты были не только храмами, но и важными центрами религии и власти.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центров древних цивилизаций Азии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важнейшие центры древнего Востока по рекам, письму и занятиям жителей.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цивилизации выросли рядом с водой и опирались на земледелие, а города и письмо усиливали государство.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жизнь вдоль Нила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страны. Его власть связывали с порядком в государстве, а после смерти для него строили гробницы и возводили пирамиды.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иероглифическое письмо и писали на папирусе. Это помогало вести записи, передавать приказы и сохранять знания для будущих поколений.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солнечный календарь состоял из 365 дней. Он помогал точно определять время сельских работ, праздников и религиозных обрядов.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Нила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приносили на поля плодородный ил. Благодаря этому египтяне могли собирать хорошие урожаи даже в жарком и сухом климате.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река влияла на развитие государств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только давали воду, но и помогали перевозить людей, зерно и товары между поселениями.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река поддерживала земледелие и связь между людьми, тем быстрее росли города и усиливалась власть.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сравнительная оценка по учебному материалу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цивилизация: города по плану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Хараппа и Мохенджо-Даро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показывают высокий уровень городского планирования. Улицы были прямыми, а кварталы — продуманными, что облегчало передвижение, обмен товарами и жизнь большого числа жителей.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Канализация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существовала развитая система отвода сточных вод. Это говорит о внимании к чистоте и организации городской жизни, что было редкостью для древнего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кирпич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строили дома из обожжённого кирпича, который был прочнее сырцового. Такой материал помогал лучше защищать жильё от влаги и делал постройки долговечнее.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без разгадки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Индской цивилизации до конца не прочитана, поэтому учёные знают о её правителях и законах меньше, чем о Египте или Месопотамии.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государства, бронза и идеи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Хуанхэ как колыбель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долине Хуанхэ появились ранние китайские государства Шан и Чжоу. Река давала воду и плодородные земли, но её разливы были опасны, поэтому люди учились действовать сообща и строить защитные сооружения.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Бронза, шёлк и 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умели отливать красивые и прочные бронзовые сосуды, разводили шелкопряда и создавали изящные ткани. Для записи слов они использовали иероглифы, которые со временем стали важной частью китайской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и порядок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Конфуций учил уважать старших, соблюдать порядок в семье и быть ответственным правителем. Его идеи долго влияли не только на Китай, но и на другие страны Восточной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сильному государству в древней 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хозяйство приводили к появлению государства.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цивилизаций Африки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занимались земледелием, разводили скот, выплавляли металл и выращивали нужные для торговли товары. Такое хозяйство помогало городам богатеть и привлекало новых жителей.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ценными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золото, соль и слоновая кость. Их перевозили караванами и по водным путям, а торговля делала крупные центры влиятельными и обеспеченными.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Африки знания передавались не только письменно, но и устно — через рассказы, песни и предания. Так сохранялась память о правителях, событиях и обычаях.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африканских государств решающее значение имели Нил, побережья Красного моря и Атлантики, а также пути через Сахару. Они связывали города, рынки и далёкие области континента.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Нубия и Куш: сосед и соперник Египта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сосед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 возник в Нубии, к югу от Египта, и долго находился с ним в тесных связях. Эти земли объединяли общие реки, караваны и постоянное соперничество за влияние.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городами Куша были Напата и Мероэ. Здесь находились правители, храмы и мастерские, а через эти центры проходили важные торговые и политические решения.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Кушитские жители торговали с соседями и умели выплавлять железо. Это помогало им укреплять хозяйство, создавать оружие и обменивать свои товары на нужные ресурсы.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XXV династии кушитские цари даже управляли Египтом. Нубийские пирамиды были ниже египетских, но их строили в большом количестве на сравнительно небольшой территории.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Африки и их товары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пустыню, реки и морское побережье товары переходили из одних областей в другие, связывая далёкие рынки и города.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товарами были золото и соль: они чаще всего определяли богатство торговых центров и силу правителей.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истории; условная шкала значимости 1–5.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Тимбукту и государства Западной Африки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империя Гана усилилась благодаря контролю караванов и торговых путей через Сахару. Пошлины и обмен золотом на соль сделали правителей богатыми и влиятельными.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Мали расширила свои владения и продолжила контролировать торговлю. Важные города стали центрами ремёсел, религии и учёности, а Тимбукту особенно прославился книгами и школами.
</a:t>
            </a:r>
            <a:endParaRPr lang="en-US" sz="1283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Сонгай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Сонгай унаследовала роль торгового посредника в регионе. Власть опиралась на сбор налогов, охрану путей и управление крупными городами, связанными с караванной торговлей.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Майя: математика, астрономия и города джунглей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числах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создали удобную систему счёта и использовали ноль, что было очень важно для вычислений. Это помогало вести календарь, рассчитывать даты и записывать наблюдения более точно.
</a:t>
            </a:r>
            <a:endParaRPr lang="en-US" sz="1288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учёные внимательно следили за движением Солнца, Луны и звёзд. По этим наблюдениям они определяли время посева, праздников и важных обрядов.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Храмы-пирамиды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храмы-пирамиды служили местом религиозных церемоний и наблюдений за небом. Их строили так, чтобы они подчёркивали власть правителей и значение священных знаний.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майя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Тикаль, Паленке и Чичен-Ица были не просто поселениями, а крупными центрами власти, религии и ремёсел. Вокруг них располагались поля, сады и дороги, связывавшие районы цивилизации.
</a:t>
            </a:r>
            <a:endParaRPr lang="en-US" sz="12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Америки: майя, ацтеки, инки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все три цивилизации были развитыми, но строили государство по-разному.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развивались как сеть независимых городов, ацтеки создали военную империю, а инки объединили огромные территории Анд.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Ацтеки: столица на острове и власть империи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 на озере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ацтеков стояла на острове посреди озера Тескоко и была связана с берегом дамбами. Такое расположение помогало защищать город и развивать торговлю.
</a:t>
            </a:r>
            <a:endParaRPr lang="en-US" sz="1199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подчиняли соседние племена и получали от них дань. Это усиливало власть правителей, позволяло содержать войско и строить храмы и общественные сооружения.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государстве была организована по сословиям: знать, жрецы, воины, торговцы и земледельцы выполняли разные обязанности. Каждый слой общества имел своё место и роль.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была кукуруза, из которой делали лепёшки и другие блюда. Большие рынки объединяли жителей города и обеспечивали обмен продуктами, тканями и ремесленными изделиями.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цивилизации трёх континентов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народов были свои условия жизни, но похожие задачи: выращивать пищу, управлять людьми, хранить знания и поддерживать порядок.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государства возникали там, где совпадали хозяйство, управление и обмен. Различия касались природной среды и способов приспособления к ней.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истории; условная шкала распространённости признаков 1–5.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цивилизации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о Египте, Китае, майя и инках.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34985"/>
            <a:ext cx="377100" cy="301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80" y="1805075"/>
            <a:ext cx="316313" cy="36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348" y="1805075"/>
            <a:ext cx="36150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409" y="1818225"/>
            <a:ext cx="377100" cy="3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70" y="1818225"/>
            <a:ext cx="377100" cy="335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своды законов показали, что правила могут защищать порядок в большом городе и государстве. Опыт управления и строительства городов стал важным шагом для дальнейшей истории.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иероглифы и календарные идеи напоминают о том, как египтяне связывали религию, науку и власть. Их достижения до сих пор изучают историки и археологи.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учения Китая повлияли на представления о семье, долге и ответственности правителя. Эти взгляды помогали людям искать порядок в жизни и в государстве.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майя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астрономические расчёты майя показывают высокий уровень знаний о небе и времени. Их календари напоминают, что наука развивалась в разных частях света.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инков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построили сеть дорог, мостов и террасное земледелие в горах. Эти решения помогали соединять территории, перевозить людей и использовать сложный рельеф.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особенное в древних цивилизациях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возникали там, где природа помогала людям жить вместе и развивать хозяйство. У каждой были свои условия, но всех объединяли труд, знания, вера и стремление к порядку.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2026-06-02T05:56:39Z</dcterms:created>
  <dcterms:modified xsi:type="dcterms:W3CDTF">2026-06-02T05:56:39Z</dcterms:modified>
</cp:coreProperties>
</file>