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в эпоху Крестовых походов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крестовые походы перестроили Западную Европу?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крестовые походы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крестовые походы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стали важной страницей истории: они связали Западную Европу с Востоком, изменили торговлю, власть и культуру.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папы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1095 году папа Урбан II выступил на соборе в Клермоне и призвал христиан идти в поход, чтобы помочь Востоку и освободить Иерусалим.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духовной целью считалось освобождение Иерусалима и Гроба Господня. Для верующих это означало служение Богу и надежду на прощение грехов.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креста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похода носили знак креста на одежде, поэтому их называли крестоносцами. Этот знак показывал, что они дали религиозный обет.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к крестовым походам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 где происходили походы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рамки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период крестовых походов пришёлся на 1096–1291 годы, когда европейцы отправлялись на Восток, чтобы бороться за святые места и удерживать завоёванные территории.
</a:t>
            </a:r>
            <a:endParaRPr lang="en-US" sz="1176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походов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направлением стало Восточное Средиземноморье: Иерусалим, Малая Азия, Сирия и соседние земли, где проходили важнейшие сражения и осады.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хронологии особенно заметны 1096 год — начало Первого похода, 1147 — Второго, 1189 — Третьего и 1202 — начало Четвёртого.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показывают, что походы не были единым событием: они шли волнами и влияли на Европу на протяжении почти двух столетий.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25" y="1926628"/>
            <a:ext cx="231750" cy="30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35028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64248"/>
            <a:ext cx="292200" cy="2337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крестового похода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поход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Крестовый поход был вооружённым выступлением христиан Западной Европы на Восток, которое воспринималось как священное дело и служение вере.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 святыням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часто сравнивали с паломничеством: участники не просто воевали, а отправлялись к святыням, надеясь заслужить духовную награду.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освобождения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целью считалось освобождение святых мест от мусульманского контроля, прежде всего Иерусалима, который имел особое значение для христиан.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шли в поход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церковь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людей решающим был религиозный мотив: церковь обещала духовную награду, а участие в походе считалось делом спасения души.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выгоду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рыцарей надеялась получить землю, добычу и новые владения. Поход виделся шансом поднять своё положение и разбогатеть.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и престиж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Феодалы стремились к славе и военным успехам. Победа в далёком походе могла укрепить их авторитет среди соседей и вассалов.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Папство рассчитывало сплотить христианскую Европу под своим влиянием. Поэтому призыв к походу был не только религиозным, но и политическим.
</a:t>
            </a:r>
            <a:endParaRPr lang="en-US" sz="12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происходило на Востоке до походов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происходило на Востоке до походов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Византии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при Манцикерте в 1071 году Византия потеряла часть контроля над Малой Азией, и путь на восток стал намного опаснее для христианских земель.
</a:t>
            </a:r>
            <a:endParaRPr lang="en-US" sz="1403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сельджуков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Сельджуки усиливали своё влияние и расширяли владения в Малой Азии. Это тревожило Константинополь, который искал поддержку у западных правителей.
</a:t>
            </a:r>
            <a:endParaRPr lang="en-US" sz="1403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 о помощи из Византии совпали с интересами Запада. Так религиозный призыв к походу получил ещё и политический смысл.
</a:t>
            </a:r>
            <a:endParaRPr lang="en-US" sz="14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призыв Урбана II откликнулись рыцари, для которых поход обещал честь, славу и возможность показать себя в бою.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походам присоединялись крестьяне и бедняки, надеявшиеся на перемены в жизни, защиту души и, возможно, лучший удел на новых землях.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прощение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шли из искренней веры: они верили, что участие в походе поможет им получить прощение грехов и заслужить спасение.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призыва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участников образ похода соединял религию, страх перед неизвестностью и ожидание успеха, поэтому движение оказалось очень массовым.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откликнулся на призыв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крестовый поход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похода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крестовый поход начался в 1096 году. Европейские отряды двинулись на Восток через Малую Азию, преодолевая долгий и тяжёлый путь.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Иерусалиму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Крестоносцы прошли через Сирию и другие области Восточного Средиземноморья, постепенно продвигаясь к главной цели — Иерусалиму.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1099 году Иерусалим был захвачен. Эта победа стала крупнейшим успехом крестоносцев и произвела сильное впечатление на Европу.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объяснялся религиозным подъёмом, слабостью противников и тем, что мусульманские силы на Востоке не были едины.
</a:t>
            </a:r>
            <a:endParaRPr lang="en-US" sz="12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крестоносцев возникли на завоёванных землях Восточного Средиземноморья и стали опорными пунктами европейцев.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крестоносцев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государства были небольшими и держались на крепостях, гарнизонах и местной поддержке, поэтому оставались уязвимыми.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государствах крестоносцев в Леванте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1147 год стал началом Второго крестового похода и проверкой сил европейских правителей.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1147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году поход начался после падения Эдессы.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крестовых походов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поход начался в 1189 году и стал попыткой вернуть Иерусалим после новых успехов мусульманских правителей.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1189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в поход выступили Ричард Львиное Сердце, Филипп II Август и Фридрих I Барбаросса.
</a:t>
            </a:r>
            <a:endParaRPr lang="en-US" sz="2151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крестовых походов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 четвёртый поход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Святой земли к Константинополю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Крестовый поход, который должен был идти к Святой земле, свернул к богатому Константинополю. Решения венецианцев, долги и политические расчёты изменили цель всей экспедиции и привели к разграблению христианской столицы.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Разгром христианского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были разрушены дворцы, храмы и библиотеки, а жители пережили насилие и потерю имущества. Захват Константинополя стал не просто военной победой, а тяжёлым ударом по доверию между христианскими мирами.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1204 года усилились разногласия между Западной Европой и Византией. Вместо единого фронта против общего врага Европа получила новый конфликт, который долго влиял на политику и отношения на Востоке.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Святую землю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решения о походе складывались путь, снабжение и боевые действия.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437" y="1102541"/>
            <a:ext cx="263100" cy="233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156" y="2077048"/>
            <a:ext cx="263100" cy="21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39861"/>
            <a:ext cx="263100" cy="2104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Восточном Средиземноморье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рядом с войной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рынках крестоносцы встречали купцов из Сирии, Палестины и Византии. Торговля шла даже в условиях войны: обменивали металл, ткань, специи и предметы повседневного спроса.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замечали другую одежду, еду и способы вести хозяйство. Часть привычек переходила в повседневную жизнь, но заимствования происходили неравномерно и зависели от положения людей.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среди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и крепостях рядом существовали разные веры и языки. Это создавало пространство для встреч, но не отменяло недоверия, страха и жёстких границ между сторонами.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без 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жителей Восток оставался землёй опасности и потерь. Поэтому культурный обмен не означал мира: он происходил на фоне осад, набегов и постоянной борьбы за власть.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Орденская система крестовых походов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Тамплиеры на дорогах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Тамплиеры охраняли дороги и сопровождали паломников, чтобы путь к святыням был безопаснее. Их монашеский устав сочетался с военной дисциплиной и строгим подчинением.
</a:t>
            </a:r>
            <a:endParaRPr lang="en-US" sz="1176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Госпитальеры помогали больным и раненым, а позже тоже стали военной силой. Их работа показывает, что в крестовых походах забота и война часто существовали рядом.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поддерживала ордена, потому что они укрепляли позиции христиан в Святой земле. При этом ордена подчинялись особым правилам и напрямую зависели от церковного авторитета.
</a:t>
            </a:r>
            <a:endParaRPr lang="en-US" sz="1176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оружие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ордена стали частью большой системы, в которой вера, политика и оружие были тесно связаны. Именно поэтому их влияние вышло далеко за пределы монастырей.
</a:t>
            </a:r>
            <a:endParaRPr lang="en-US" sz="12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города получали не только товары, но и новые способы вести дело: долговые записи, посредников и морскую торговлю. Это меняло повседневную жизнь купцов и ремесленников.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города после походов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стали торговля и морские связи: именно они сильнее всего поддержали рост городов и купеческого богатства.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учебной темы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королей
</a:t>
            </a:r>
            <a:pPr algn="l" indent="0" marL="0">
              <a:lnSpc>
                <a:spcPct val="115000"/>
              </a:lnSpc>
              <a:buNone/>
            </a:pPr>
            <a:r>
              <a:rPr lang="en-US" sz="4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 использовали участие феодалов в походах, чтобы ослабить их самостоятельность. Если знать надолго уходила на Восток, королевская власть получала больше пространства для управления.
</a:t>
            </a:r>
            <a:endParaRPr lang="en-US" sz="1143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феодалов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сеньоры тратили деньги, людей и время на войну далеко от дома. Это подрывало их ресурсы и постепенно уменьшало старую военную силу отдельных феодалов.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но не полный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на время усилила влияние, потому что именно она объявляла походы и обещала духовную награду. Но в политике она не смогла подчинить себе всех правителей.
</a:t>
            </a:r>
            <a:endParaRPr lang="en-US" sz="1283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важнее благодаря торговле, деньгам и людям, которые не зависели от феодальных поместий. Так общество медленно двигалось к более сложной и централизованной системе.
</a:t>
            </a:r>
            <a:endParaRPr lang="en-US" sz="118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 общественные сдвиги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Восток повлиял на культуру Европы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пришедшие с 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монастырях и школах Европы переводили труды по медицине, математике и философии. Через такие книги средневековые читатели узнавали идеи, которые раньше были им почти недоступны.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товары и вкусы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привозили специи, ткани, стекло и другие дорогие вещи, а вместе с ними — новые вкусы и моду. Восточные предметы становились знаком достатка и меняли представления о комфорте.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взгляд на мир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контактов с Востоком помогало европейцам иначе смотреть на мир. Карты, рассказы путешественников и наблюдения за чужими странами усиливали интерес к далёким землям и их жителям.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Крестовые походы важны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начались как религиозный призыв, но быстро затронули политику, торговлю и повседневную жизнь. Они усилили города, изменили власть и надолго закрепили недоверие между Востоком и Западом.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2026-07-25T23:49:30Z</dcterms:created>
  <dcterms:modified xsi:type="dcterms:W3CDTF">2026-07-25T23:49:30Z</dcterms:modified>
</cp:coreProperties>
</file>