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уравнения в алгебре: основа решения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виды целых уравнений, способы решения и проверку корней.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помогает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уравнения опираются на уже знакомые действия: раскрытие скобок, приведение подобных и перенос слагаемых. Эти умения нужны почти в каждом разделе алгебры и становятся основой для более сложных преобразований и задач с неизвестным.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увидеть, что переменная может встречаться в разных формах, но не в знаменателе и не под корнем.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трёх приведённых примеров показывают разные записи целых уравнений.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уравнения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справа от знака равенства. После преобразований важно следить, чтобы обе части оставались равносильными и не меняли смысл исходного уравнения.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выражение, записанное слева от знака равенства. Именно его сравнивают с правой частью, когда ищут корень и проверяют правильность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Корнем называют такое значение переменной, при котором левая и правая части дают одно и то же число. Проверка всегда выполняется подстановкой в исходную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записи уравнения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буква, значение которой нужно найти. В записи 4x — 7 = 9 переменная — x; именно она делает выражение неизвестным и требует решения.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без буквы. В уравнении 4x — 7 = 9 свободный член — -7; он участвует в вычислениях, но не зависит от переменной.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разделяет левую и правую части и показывает их равенство. Если записать его неверно, всё уравнение теряет смысл и решение становится невозможным.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числовой множитель при переменной. В примере 4x — 7 = 9 коэффициент равен 4 и показывает, сколько раз берётся x.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целых уравнений и их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целых уравнений, с которыми встречаются в 9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запись, тем больше преобразований нужно выполнить перед нахождением корня.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целого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применяемая в большинстве школьных заданий.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и приведение подобных слагаемых
</a:t>
            </a:r>
            <a:endParaRPr lang="en-US" sz="2224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распределительному свойству множитель умножают на каждое слагаемое внутри скобок. Если перед скобками стоит минус, знаки внутри меняются на противоположные.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подобных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называют слагаемые с одинаковой буквенной частью. Их можно объединять: 3x + 5x = 8x, потому что переменная и степень совпадают.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подобных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буквенная часть уменьшается, коэффициенты вычитаются: 2a — a = a. Это позволяет сделать выражение короче и понятнее.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записи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действий уравнение становится компактнее, а дальнейшие шаги выполняются быстрее. Именно поэтому такие преобразования почти всегда делают в самом начале.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заданиям школьного курса алгебры 9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встречаются при решении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шаги повторяются чаще всего и требуют особого внимания на уроках и в тренировочных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частыми оказываются раскрытие скобок и приведение подобных, потому что они нужны почти в каждом развернутом примере.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целые уравнения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обычно записывают как ax + b = c, где a, b и c — числа, а a не равно нулю. Переменная входит только в первой степени.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получается 0x = 5 или другое неверное равенство, уравнение не имеет решений. Такой результат показывает, что в ходе преобразований была обнаружена невозможная ситуация.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такое уравнение чаще всего имеет одно решение. Это значит, что существует ровно одно значение x, при котором обе части равны.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получается 0x = 0, подходят все значения переменной, и решений бесконечно много. Здесь важно не перепутать равенство с обычной записью.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найденный корень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исходное уравнение подставляют найденное значение вместо буквы. Затем аккуратно считают обе части отдельно и сравнивают результаты. Если числа совпали, корень найден верно, а запись можно считать завершённой.
</a:t>
            </a:r>
            <a:endParaRPr lang="en-US" sz="817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 к ответу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ошибку, если где-то был неверно раскрыт знак или пропущено действие. Даже когда ответ кажется очевидным, подстановка в исходную запись показывает, действительно ли он подходит.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проверка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3(x — 2) + 4 = 13 после решения получают x = 5. Подстановка даёт 3(5 — 2) + 4 = 13, и обе части оказываются равны. Это подтверждает правильность найденного корня.
</a:t>
            </a:r>
            <a:endParaRPr lang="en-US" sz="88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уравнения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знаки при переносе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слагаемое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Слагаемое стоит по одну сторону равенства со своим знаком. Его нельзя просто переписать в другую часть без изменения, иначе равенство нарушится.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через знак равенства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знак меняется на противоположный: +7 становится -7, а -5 превращается в +5. Это правило сохраняет равенство.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полезно сразу переписать уравнение полностью и проверить, не появились ли ошибки в знаках. Это особенно важно при нескольких отрицательных числах подряд.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целых уравнений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ошибки, которые встречаются в школьных заданиях по алгебре.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нарушением правил преобразования и невнимательной записью.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школьного курса алгебры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шагам при решении целого уравнения.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56" y="2244174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целые уравнения помогают в жизни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цене одного товара и общей стоимости можно составить уравнение и найти, сколько предметов купили. Так математика помогает точно считать без догадок.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возрасте неизвестное значение удобно обозначать буквой. Уравнение показывает, как связаны годы двух людей в один и тот же момент.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скорость, время и расстояние, уравнение помогает найти неизвестную величину. Это делает условие задачи коротким и понятным.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определить число тетрадей, книг или деталей, уравнение переводит текст задачи в точную запись. После этого остаётся лишь найти неизвестное число.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виды ответов после упрощения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уравнение может дать разные результаты, поэтому важно не останавливаться на первом полученном виде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получается одно решение, но проверка упрощённого уравнения позволяет заметить особые ситуации без ошибок.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уравнения связаны с геометрией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периметр прямоугольника, можно составить целое уравнение для нахождения одной стороны. Две неизвестные величины связываются через сумму противоположных сторон, и задача становится обычным алгебраическим примером.
</a:t>
            </a:r>
            <a:endParaRPr lang="en-US" sz="794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как подсказка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площадь одна сторона фигуры часто выражается через букву. Тогда уравнение помогает перейти от геометрического рисунка к числовому ответу, а сама схема фигуры делает решение наглядным и понятным.
</a:t>
            </a:r>
            <a:endParaRPr lang="en-US" sz="884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неизвестная сторона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целые уравнения без ошибок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Сразу упрощай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приводить подобные слагаемые и сокращать запись. Чем короче уравнение, тем легче увидеть правильный путь к ответу.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Записывай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делать несколько преобразований сразу. Пошаговая запись помогает видеть каждый переход и быстрее замечать пропущенное действие или неверный знак.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Следи за смыслом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связана с предметами, возрастом или длиной, ответ должен подходить по смыслу. Отрицательное число там, где нужен положительный результат, требует повторной проверки.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Проверяй рассуждение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ответ нужно подставить обратно в уравнение. Такая проверка показывает, не была ли допущена ошибка на одном из промежуточных шагов.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905127"/>
            <a:ext cx="4663800" cy="33332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методика обучения алгебре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решению целого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важный шаг и делает решение 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 действий снижает количество ошибок и помогает быстро проверить ход решения.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уравнения учат аккуратно преобразовывать выражения, работать с равенством и проверять результат. Эти навыки нужны на уроках алгебры и помогают уверенно двигаться к более сложным темам.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2026-05-30T02:12:23Z</dcterms:created>
  <dcterms:modified xsi:type="dcterms:W3CDTF">2026-05-30T02:12:23Z</dcterms:modified>
</cp:coreProperties>
</file>