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Недолгое прощание с XIX веком: переход к новой литературной эпохе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литература заново открыла человека, историю и язык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время ускорения и тревоги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в России связан с промышленным ростом, расширением городов, развитием печати и новым ритмом жизни. Литература сохраняет реалистическую традицию, но уже ощущает приближение художественного перелома.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«прощание с XIX веком»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календарный конец столетия, а смена художественного мышления: привычная вера в разум, порядок и общественную миссию писателя постепенно ослабевает.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усиливаются сомнение, субъективность и чувство внутренней неустойчивости. Человек в литературе всё чаще показан как сложный, противоречивый и не до конца понятный самому себе.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«прощание» означает переход от цельной картины мира к более тревожному, многозначному видению истории, личности и искусства.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символ новой эпохи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свет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рубежа веков живёт в темпе трамваев, витрин, вывесок и электрического света. Он становится пространством быстрого движения, где человек постоянно чувствует давление внешнего ритма.
</a:t>
            </a:r>
            <a:endParaRPr lang="en-US" sz="1647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толпе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же город часто выглядит холодным и отчуждённым. Среди толпы герой нередко остаётся один, а пространство улиц и площадей подчёркивает его внутреннее напряжение.
</a:t>
            </a:r>
            <a:endParaRPr lang="en-US" sz="17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изменившие повседневность конца XIX 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изобретения меняют не только быт, но и само ощущение времени, расстояния и скорости.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культуры рубежа XIX–XX веков; 1890-е — начало 1900-х годов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развивается техника, тем заметнее ускоряется жизнь и усложняется восприятие мира человеком.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кризис прежней картины мира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усиливает интерес к происхождению человека и к его месту в природе. Человек всё меньше воспринимается как существо, полностью отделённое от биологических законов.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физике и химии расширяют границы знания и показывают, что мир сложнее прежних представлений. Уверенность в окончательно понятной системе постепенно исчезает.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Фрейда направляют внимание к скрытым импульсам и внутренним конфликтам. Личность предстает не прозрачной и цельной, а внутренне напряжённой и многослойной.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культуры рубежа веков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ценности, художественные ориентиры и представление о человеке.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становится менее уверенной и более сложной: на первый план выходят сомнение, многозначность и поиск новых средств выражения.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и культуре рубежа XIX–XX веков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позднего XIX века: преемственность и обновление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 не исчезает, а меняет оптику: писатели внимательнее всматриваются в психологию героя, в его сомнения, усталость и нравственный выбор.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драматургии усиливается интерес к повседневности, скрытым семейным конфликтам и теме «маленького человека», который не может выйти из внутреннего тупика.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переход к новой чувствительности виден у Чехова: внешне спокойное действие у него открывает глубокую неудовлетворённость жизнью и разрыв между мечтой и реальностью.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поэзия намёка и многозначности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стремились не только назвать предмет, но и вызвать настроение, ассоциацию, внутренний отклик. Их поэзия строится на звучании, ритме и ощущении скрытого смысла, который не исчерпывается прямым значением слова.
</a:t>
            </a:r>
            <a:endParaRPr lang="en-US" sz="1048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звучит как музыка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реальность никогда не бывает только видимой. За предметами и событиями скрывается иной, духовный план, поэтому образ становится намёком, а не окончательным ответом. Такой подход особенно важен для поэзии Блока, Брюсова, Бальмонта и Белого.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система знаков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развивался не изолированно, а в живой культурной среде журналов и художественных объединений. Именно там формировались новые вкусы, обсуждались принципы модерна и создавалась атмосфера обновления литературы начала века.
</a:t>
            </a:r>
            <a:endParaRPr lang="en-US" sz="973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новая эстетика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представление о человеке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кризис старых представлений привёл к новому образу личности в литературе и искусстве.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711835"/>
            <a:ext cx="525600" cy="420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5927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 живопись на рубеже веков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подтекст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усиливается психологическая драма: важнее становятся недосказанность, паузы и скрытые мотивы поступков. Зритель должен считывать не только слова, но и напряжение между ними.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поиски нового звучания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стремятся к большей выразительности, тонкости настроения и свободе формы. Музыка всё чаще воспринимается как искусство, способное передать не событие, а внутреннее состояние.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язык модерна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распространяются декоративность, условность и интерес к линии, цвету и ритму. Художники уходят от простого сходства с действительностью к созданию цельного образа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и художественные течения эпохи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направлений показывает не вытеснение старого новым, а их одновременное сосуществование и спор за культурное лидерство.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истории культуры рубежа XIX–XX веков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ещё силён, но центр новаторства смещается к символизму и связанным с ним эстетическим поискам.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культурная ситуация 1890-х годов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 и расширение городов меняют повседневность: ускоряется жизнь, усиливаются социальные контрасты, а городская среда становится заметным фоном литературы и публицистики.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образованных читателей растёт, вместе с ним усиливается роль журналов, критики и книжного рынка. Литература всё активнее входит в публичное пространство и общественные споры.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 и рабочее движение делают социальную напряжённость более ощутимой. Это обостряет интерес писателей к конфликтам времени, судьбе личности и нравственным вопросам.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всё увереннее включается в европейский контекст: модернизм, символизм и эстетизм не копируются, а переосмысливаются в собственном художественном опыте.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издательства и культурные объединения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журнал становится не просто изданием, а местом встречи писателей, критиков и художников. На его страницах формируются вкусы эпохи, возникают полемика и новые эстетические программы, которые легко представить через обложки и афиши.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центр литературной жизни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салоны и объединения создают особую атмосферу общения, где рождаются замыслы, споры и дружеские союзы. На снимках такого круга особенно заметны интерьер, жесты собеседников и ощущение живого культурного обмена.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 творческие кружки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 активно ищут современного читателя, выпускают новые серии и по-новому оформляют книги. Для визуального ряда подойдут фотографии лавок, наборных цехов и изданий с выразительной графикой, отражающей вкус модерна.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лавки и издательские проекты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и рубеж веков: основные различия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представления о мире, человеке и способах художественного изображения на границе двух эпох.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литературы конца XIX — начала XX века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переход от уверенности в ясном порядке к ощущению сложности, противоречия и открытого поиска новых форм.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сна, маски и заката помогают писателям передать усталость от старого мира и ожидание перемен, а не просто назвать исторический перелом.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особенно часто связывают с ощущением конца эпохи.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рубежа XIX–XX веков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особенно часто звучат в произведениях эпохи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объединяет не сюжетная общность, а общее чувство неустойчивости, характерное для литературы переходного времени.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программе и текстам русской литературы рубежа XIX–XX веков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внутренний разлад, историческая тревога и поиск опоры в меняющемся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 ещё сохраняет влияние, но рядом уже заметны новые художественные поиски. Литература начинает внимательнее всматриваться во внутренний мир человека и в скрытые конфликты повседневности.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1900-х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близкие ему течения быстро набирают силу. Писатели и поэты активнее экспериментируют с образом, ритмом, ассоциацией и музыкальностью слова.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и общественные конфликты усиливают чувство нестабильности. Старые культурные нормы воспринимаются как недостаточные для объяснения происходящего.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испытания закрепляют ощущение перелома эпохи. Литература становится более напряжённой, рефлексивной и открытой к новым формам выражения.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литературный переход оказался таким быстрым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позднего реализма к модернизму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художественные переходы и общие идеи, связывавшие литературу с другими искусствами рубежа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прощание стало началом нового времени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веков не просто завершил XIX столетие, а изменил сам способ видеть человека и мир. Из этого перехода выросли модернистские искания и литературный язык XX века.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2026-05-23T18:11:33Z</dcterms:created>
  <dcterms:modified xsi:type="dcterms:W3CDTF">2026-05-23T18:11:33Z</dcterms:modified>
</cp:coreProperties>
</file>