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предметы: зачем они нужны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школе помогают учиться для жизни, а не только для оценок.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школьная программа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состоит из нескольких групп предметов, и каждая развивает свои умения. Вместе они учат читать, считать, наблюдать, создавать и работать с другими.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 литература: основа общения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ученики осваивают правила орфографии, пунктуации и построения предложений. Это помогает писать понятно, грамотно и без ошибок в тетради, сообщениях и проектах.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внимательно читать, пересказывать и замечать, как автор создаёт характеры и настроение. Стихи, рассказы и повести развивают воображение и умение понимать смысл текста.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 устные ответы тренируют связную речь. Ребёнок учится подбирать слова, объяснять свою мысль и говорить так, чтобы его было легко понять одноклассникам и учителю.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особенно важны там, где нужны чтение, письмо и точное выражение мысли: на уроках, при подготовке сообщений, в переписке и в будущем — в любой профессии.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обществознание: люди, события, правила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и 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школьники знакомятся с тем, как люди жили в разные эпохи и почему события происходили именно так. Помогают даты, карты, иллюстрации и короткие рассказы о прошлом.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причин и последствий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изучают, как менялись города, государства и страны. На этом этапе важно замечать причины и последствия, а не просто запоминать отдельные факты.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 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обществознание объясняет права человека, обязанности, правила поведения и отношения в семье, школе и обществе. Это делает разговор о жизни более понятным и практичным.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знания соединяются в примеры из повседневной жизни: как поступать справедливо, уважать других и понимать, почему одни решения помогают, а другие вызывают конфликт.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информатика: логика и алгоритмы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учит не только считать, но и сравнивать величины, находить закономерности и проверять результат по шагам. Такой подход делает решения точными и понятными.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школьники знакомятся с алгоритмами — понятными последовательностями действий. Это помогает выполнять задания по порядку, работать с таблицами и строить простые программы.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предмета требуют внимательности к деталям. Одна ошибка в вычислении, формуле или команде может изменить весь ответ, поэтому важны аккуратность и самопроверка.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полезны далеко за пределами уроков: при решении задач, работе с данными, поиске информации и безопасном использовании цифровых сервисов.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науки: мир вокруг нас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 законы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объясняет движение, силу, свет, звук и электричество. Она помогает понять, почему работают простые устройства и как законы природы проявляются в повседневных ситуациях.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показывает, из чего состоят вещества и как они могут изменяться. На уроках изучают растворы, реакции и свойства материалов, которые встречаются дома и в технике.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рассказывает о живых организмах, человеке, растениях и животных. Она помогает лучше понимать тело, здоровье, питание и связь всех живых существ в природе.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знакомит с картами, климатом, природными зонами и ресурсами. Этот предмет учит ориентироваться в мире и видеть, как связаны люди, природа и 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технология: творчество и практика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слух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 слух, чувство ритма и умение замечать, как меняется настроение в произведении. Это тренирует внимание и помогает лучше воспринимать выразительную речь и звучание.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учит видеть цвет, форму, пропорции и композицию. Здесь важно не только рисовать, но и наблюдать, сравнивать и выражать идею через образ.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развивают терпение, воображение и вкус. Они показывают, что хорошая работа требует не спешки, а продуманности, аккуратности и желания улучшать результат.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знакомит с материалами, инструментами и последовательностью работы. Ученики учатся планировать действия, выполнять их аккуратно и доводить изделие до готового результата.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Физкультура: движение и здоровье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подготавливает мышцы и помогает избежать травм. Несколько простых упражнений делают тело более готовым к бегу, прыжкам и играм на уроке.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постепенно развивает выносливость, силу, скорость и координацию. Эти качества нужны не только на уроке, но и в повседневной активности.
</a:t>
            </a:r>
            <a:endParaRPr lang="en-US" sz="986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 учат взаимодействовать с классом, соблюдать правила и поддерживать друг друга. Здесь важны не только очки, но и согласованные действия.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остаётся обязательной частью занятия: правильная обувь, осторожность при движении и уважение к сигналам учителя помогают заниматься уверенно и без лишнего риска.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язык: общение без границ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помогает понимать простые фразы, приветствия и короткие тексты. Постепенно ученик начинает узнавать знакомые слова в видео, играх, песнях и путешествиях.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тренируют диалог: как спросить, ответить, уточнить и поблагодарить. Это развивает уверенность и показывает, что язык нужен для общения, а не только для упражнений.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новых слов и выражений укрепляет память и внимание. Ребёнок учится замечать звучание, произношение и порядок слов, а это полезно и в других предметах.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открывает доступ к более широкому миру: книгам, сайтам, играм и поездкам. Даже небольшой словарный запас делает новые впечатления понятнее и интереснее.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навыки в школьных предметах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предметах часто повторяются одни и те же базовые навыки. Эта таблица показывает, где они особенно нужны.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навык помогает сразу в нескольких предметах, поэтому учёба становится связанной системой.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предметов школьной программы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план: пять больших групп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групп предметов показывают, что школа развивает разные стороны одного ученика: речь, мышление, наблюдательность, творчество и физическую форму.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деление подчёркивает: все группы важны, потому что каждая отвечает за свой набор жизненных навыков.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презентации,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умений особенно тренируют чтение, анализ текста, вопросы и аргументы на уроках гуманитарного цикла.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умений особенно тренируют гуманитарные предметы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показывают, что умение ясно выражать мысль важно не только на уроке, но и в реальной работе с людьми и текстами.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профессий особенно опираются на языковые и гуманитарные навыки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Естественно-научные предметы соединяют сразу столько направлений мышления: считать, сравнивать, наблюдать, проверять и делать выводы.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способов мышления особенно развивают предметы естественно-научного цикла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примеров профессий показывает, что знания о природе и данных нужны в медицине, технике, анализе и прогнозировании.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профессий прямо связаны с естественно-научными знаниями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предметов хорошо показывает, что творчество в школе связано не только с идеями, но и с точностью, усидчивостью и работой по плану.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школьных предмета особенно развивают творческие и практические навыки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профессии требуют не только идеи, но и умения оформить результат, сделать макет, выбрать материалы и довести работу до конца.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профессий особенно ценят творческие и практические навыки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дополнительные интересы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выбирать интересы через пробу, наблюдение за впечатлением и повторный выбор без 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ежедневный шаг заметно помогает: регулярность важнее редких долгих занятий, потому что мозг лучше запоминает материал постепенно.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шаг каждый день часто полезнее редкого длинного занятия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складываются в одну картину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не конкурируют друг с другом: они складываются в набор умений, который помогает читать, рассуждать, объяснять, считать и действовать самостоятельно. Когда ученик видит связь между предметом и жизнью, учиться становится понятнее и спокойнее.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2026-07-25T18:05:12Z</dcterms:created>
  <dcterms:modified xsi:type="dcterms:W3CDTF">2026-07-25T18:05:12Z</dcterms:modified>
</cp:coreProperties>
</file>