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clothes we choose: одежда и английский язык
</a:t>
            </a:r>
            <a:endParaRPr lang="en-US" sz="2388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английские слова и простые фразы для повседневного общения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одежда помогает говорить по-английски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одежды знакома каждому и легко связывает лексику о внешности, погоде, школе и покупках. На ней удобно тренировать I like, I wear, It is, This is, These are и вопросы о привычках и сегодняшнем образе.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clothing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 для описания почти любого гардероба: T-shirt, shirt, sweater, jacket, coat, jeans, skirt, dress, shoes, trainers. Они часто встречаются в учебных диалогах и коротких описаниях.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 числу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разницу между singular и plural forms. Например, shirt — shirts, shoe — shoes, а trousers обычно употребляется только во множественном числе. Это помогает избегать типичных ошибок.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warm clothes, scarf, gloves, coat и sweater. Такие слова особенно полезны, когда нужно говорить о погоде, зиме и выборе одежды для улицы.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и повседневный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часто встречаются school uniform, sportswear и casual clothes. Эти выражения помогают описывать одежду для уроков, спорта и обычного дня без сложных конструкций.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hat, shorts, socks и blouse расширяют ответы и делают речь точнее. Даже несколько новых названий помогают говорить о гардеробе более уверенно и разнообразно.
</a:t>
            </a:r>
            <a:endParaRPr lang="en-US" sz="11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одежда встречается чаще всего в повседневной речи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слова легче всего встречаются в школьных разговорах и коротких текстах о повседневной одежде.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jeans, shoes, T-shirt и jacket: это самые универсальные слова для описания обычного дня и погоды.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для 6 класса; частотность условная, для иллюстрации темы.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964" y="1042525"/>
            <a:ext cx="2057457" cy="225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3272" y="1042525"/>
            <a:ext cx="2147677" cy="22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9499" y="1042525"/>
            <a:ext cx="2147677" cy="225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57887" y="1038150"/>
            <a:ext cx="2147677" cy="2253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377488" y="3499175"/>
            <a:ext cx="1844400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школьник выбирает лёгкую одежду: T-shirt, shorts, dress and sandals. Такая комбинация подходит для прогулки, поездки или отдыха на улице. На картинке можно показать яркие цвета и свободный, удобный стиль.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544325" y="3503550"/>
            <a:ext cx="1844400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прогулка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одежда становится теплее: coat, sweater, scarf, gloves and boots. Эти вещи защищают от холода и ветра, поэтому их легко связать с зимой и морозной погодой. На иллюстрации хорошо смотрится многослойный образ.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11138" y="3503550"/>
            <a:ext cx="1844400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 осень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осенью погода меняется быстро, поэтому нужны jacket, trousers and comfortable shoes. Такой набор показывает практичность и помогает объяснить, почему школьник одевается по-разному в разные дни.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9525" y="3499175"/>
            <a:ext cx="1844400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 — четыре образа
</a:t>
            </a:r>
            <a:pPr algn="ctr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ученик может выглядеть по-разному в каждом сезоне. Это удобно для сравнения и для запоминания слов: summer clothes, winter clothes, spring clothes and autumn clothes становятся частью одного понятного сюжета.
</a:t>
            </a:r>
            <a:endParaRPr lang="en-US" sz="973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разных сезонов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869336"/>
            <a:ext cx="4452300" cy="17612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 одежды и их признаков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название вещи, материал, сезон и короткий пример употребления.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предмет связан с типичным материалом и ситуацией использования, поэтому ученикам легче строить точные предложения.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по теме clothing для 6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5" y="1512284"/>
            <a:ext cx="617700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5539" y="2103845"/>
            <a:ext cx="617700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89808" y="1409453"/>
            <a:ext cx="540487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8402" y="2308192"/>
            <a:ext cx="617700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2764" y="1387020"/>
            <a:ext cx="617700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одежды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 тепло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comfortable и warm помогают быстро оценить одежду для школы, прогулки и холодной погоды. Они особенно полезны в коротких ответах и простых описаниях.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 сезон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light и warm показывают, подходит ли вещь для лета или зимы. С их помощью легко объяснить, почему один предмет одежды выбирают чаще другого.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Smart, new и old описывают, как вещь выглядит и насколько она подходит для аккуратного образа. Такие слова часто встречаются в темах школы и одежды для праздника.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выбор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Cheap и expensive помогают говорить о покупке без сложных объяснений. Эти слова нужны, когда ученик сравнивает вещи в магазине и выбирает подходящий вариант.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состояние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Colourful, plain, clean и dirty делают описание точнее и нагляднее. Они помогают говорить не только о предмете одежды, но и о его внешнем виде в повседневной жизни.
</a:t>
            </a:r>
            <a:endParaRPr lang="en-US" sz="9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предложение о своей одежде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модели простого высказывания в настоящем времени.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uniform and dress code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uniform часто встречается в учебных текстах о школе. Оно помогает описать общую форму одежды, которую носят все ученики по правилам учебного заведения.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формы обычно называют tie, blazer, shirt, skirt, trousers and shoes. Эти слова позволяют составить полный и понятный портрет школьного образа.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neat and tidy подчёркивают, что одежда должна выглядеть опрятно. Для 6 класса это важная часть лексики о школьных правилах и внешнем виде.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фраза Our school uniform is smart and comfortable хорошо подходит для устного ответа. Она соединяет мнение, внешний вид и оценку удобства в одном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are you wearing? — вопросы и ответы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о настоящем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вопроса What are you wearing today? Он подходит, когда нужно узнать о текущем образе собеседника и описать одежду прямо сейчас.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 просто и точно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модель I am wearing… и добавьте названия вещей. Например: I am wearing a blue sweater and jeans. Такая фраза звучит естественно и понятно.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о привычке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регулярной ситуации, подойдёт I wear… или We wear… Эта модель помогает рассказать о том, что носят обычно, а не только сегодня.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 с ситуацией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What do you wear in winter? и What do you wear for PE? помогают выбирать нужный словарь. Так ученик учится отвечать по теме погоды, школы и занятий.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учеников: what they like to wear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ответы чаще звучат в разговорах о школе, прогулках и свободном времени, когда важны удобство и привычный стиль.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повседневные вещи: jeans, T-shirts и trainers. Это показывает, что ученики чаще выбирают удобную одежду для ежедневных ситуаций.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диаграмма по лексике темы clothing для 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погода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улице cold, выбирают coat, scarf, gloves и boots. В речи удобно использовать фразу: It is cold, so I wear warmer clothes.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rain нужны raincoat и umbrella. Для таких ситуаций часто говорят: It is raining, so we need a raincoat and an umbrella.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жару подходят T-shirt, shorts, cap и sandals. Эти слова помогают описать лёгкую одежду для прогулок и летнего отдыха.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сезону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погоды учит связывать одежду с временем года: winter, spring, summer и autumn. Так ученики быстрее строят точные и понятные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Словарь: материалы и части одежды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соединить лексику о ткани, деталях одежды и короткие примеры употребления в предложении.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легче запоминаются, когда ученик видит их значение и сразу читает короткий пример использования.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словарь по теме clothing для 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for clothes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одежды ученик называет нужную вещь, спрашивает размер и примеряет её. Полезные фразы: Can I try this on? What size are you?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и 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понять, подходит ли вещь: it fits well, it is too big, it is too small. Такие выражения помогают вежливо описать примерку и сделать выбор.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скидка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price, cheap, expensive и sale часто встречаются на ценниках. Они помогают сравнить вещи и спросить: How much is it?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примерки ученик решает, нравится ли вещь и удобно ли её носить. Короткий ответ может звучать так: Yes, I’ll take it.
</a:t>
            </a:r>
            <a:endParaRPr lang="en-US" sz="10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подходящую одежду на английском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строить короткое устное высказывание о выборе одежды.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узоры в описании одежды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одежды часто используют red, blue, green, black, white и другие знакомые цвета. Они делают фразу точной и помогают быстро представить вещь.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узоры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striped, spotted, checked и plain описывают рисунок ткани. Они особенно полезны, когда нужно отличить похожие предметы одежды.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 This is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предмета удобно говорить: This is a red T-shirt. Такая модель короткая, ясная и подходит для школьного ответа.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 These are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предметов несколько, используют форму These are blue jeans. Так ученики учатся правильно согласовывать форму и число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при выборе одежды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обсуждении выбора одежды ученики нередко сравнивают личные предпочтения с практическими ограничениями, например школьными правилами или погодой.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Comfort и weather оказываются главными факторами. Остальные критерии уточняют выбор, но не заменяют удобство и уместность одежды.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диаграмма по теме clothing для 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диалоги о одежде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обычно начинается просто: Hello! What are you wearing? Такой вопрос помогает перейти к теме одежды и описанию внешнего вида собеседника.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сказать: I am wearing a blue sweater and jeans. Эта фраза показывает одежду в данный момент и легко запоминается.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Комплимент вещи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разговорах звучит оценка: Do you like my new shoes? Yes, they look nice. Так дети учатся отвечать вежливо и коротко.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диалоги строятся на одинаковых образцах, поэтому ученики быстрее запоминают лексику и начинают говорить без длинной подготовки.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знаний по теме clothing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проверяют узнавание слов, выбор правильной формы и умение вставить слово в короткое предложение.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упражнения охватывают лексику и грамматику одновременно, поэтому помогают быстро проверить понимание темы.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теме clothing для 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ученики должны знать после урока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ученики уверенно называют одежду, материалы, цвета и покупки, строят простые фразы о себе и выбирают подходящие слова для школы, дома и прогулки.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2026-05-30T18:56:27Z</dcterms:created>
  <dcterms:modified xsi:type="dcterms:W3CDTF">2026-05-30T18:56:27Z</dcterms:modified>
</cp:coreProperties>
</file>