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нормы русского языка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формы слов делают речь ясной, точной и выразительной.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грамматическая норма важна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норма помогает выбирать правильные формы слов и строить понятные предложения. Именно она делает речь литературной, а не разговорной, и помогает избежать неточностей и ошибок в общении и письме.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уровня грамматических норм: слово и предложение
</a:t>
            </a:r>
            <a:endParaRPr lang="en-US" sz="2334" dirty="0"/>
          </a:p>
        </p:txBody>
      </p:sp>
      <p:sp>
        <p:nvSpPr>
          <p:cNvPr id="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518400" y="1180275"/>
            <a:ext cx="3896094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следят за формой слова: как изменяются существительные, прилагательные, глаголы, числительные и местоимения по падежам, числам, родам, временам и лицам.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878055" y="1180275"/>
            <a:ext cx="3896094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Синтаксические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связь слов в словосочетании и предложении, чтобы слова сочетались правильно и мысль звучала естественно, точно и без лишней путаницы.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236469"/>
            <a:ext cx="4164900" cy="2627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варианты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частые ошибки в форме слова и в управлении, а также нормативные варианты, которые нужно запоминать.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либо с неверной формой слова, либо с неправильным падежом после предлога или глагола.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грамматические словари и учебные справочники по русскому языку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581802" y="1246878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по форме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Прилагательные, причастия и местоимения принимают ту же форму, что и существительное: интересная книга, интересные книги, в интересной книге.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81802" y="2491706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сказуемого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в прошедшем времени согласуется с подлежащим по роду и числу: девочка пришла, мальчики пришли, письмо было прочитано.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81802" y="3736537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длинных предложениях согласование помогает удерживать связь между словами и не терять смысл. Без него фраза становится тяжёлой для понимания.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Согласование: как слова подстраиваются друг к другу
</a:t>
            </a:r>
            <a:endParaRPr lang="en-US" sz="23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виды грамматических ошибок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ошибки встречаются чаще всего и на какие темы стоит обратить особое внимание при проверке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связаны с управлением и числительными: именно эти формы хуже запоминаются и легче всего смешиваются в речи.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материалам школьных заданий; схема иллюстративная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34516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9568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Управление: какой падеж требует слово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слова и падежа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показывает, какой падеж нужен после глагола, существительного или предлога. Поэтому важно запоминать не только слово, но и его привычную падежную форму.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форма вызывает сомнение, полезно сверить её со словарём или вспомнить устойчивое словосочетание целиком. Это помогает не подменять норму привычной разговорной формой.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Правильно: заботиться о друге, смеяться над шуткой, ждать поезда, приехать к бабушке. Такие сочетания закреплены литературной нормой и встречаются в грамотной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грамматическую форму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быстро найти ошибку и выбрать нормативный вариант.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без 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ученика лежало кофе в бумажном стаканчике, а рядом стояло метро на схеме маршрута. Такие слова не изменяются по падежам, поэтому в речи их форма остаётся одинаковой. Ошибка возникает, когда к ним пытаются добавить лишнее окончание.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окончание меняется по-особому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тетрадь и путь склоняются по своим моделям: нет тетрадей, много путей. На первый взгляд формы кажутся непривычными, но именно они соответствуют норме. Здесь важно не полагаться на слух, а вспоминать образец склонения.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падежный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вызывает сомнение, полезно поставить к нему вопрос и попробовать изменить форму по образцу. Так легче заметить, что пальто и кофе не требуют изменений, а тетрадь и путь подчиняются правилам склонения.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существительных и трудные случаи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простом примере с числительным важно точно выбрать форму: двухсот, трёх, ученикам.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формы и согласование с существительным у него меняются особенно часто.
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Глаголы: спряжение и личные окончания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нужно проверять безударные окончания: именно они чаще всего вводят в заблуждение при письме и устном ответе.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трудности связаны с окончаниями, которые нельзя уверенно услышать. Значит, форму глагола лучше проверять по правилу, а не на слух.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грамматические справочники и учебники русского языка; примеры нормативных форм для 7 класса.
</a:t>
            </a:r>
            <a:endParaRPr lang="en-US" sz="12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и деепричастия в норме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обозначает признак по действию и согласуется с существительным в роде, числе и падеже: читающая девочка, прочитанная книга.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добавляет второе действие и относится к тому же деятелю, что и сказуемое: ученик, читая правило, сделал пометку.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при деепричастии выполняет не тот, о ком говорится в сказуемом, предложение нарушает норму: Подъезжая к станции, у меня слетела шляпа.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773685"/>
            <a:ext cx="4206300" cy="1342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и предлоги, которые часто путают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устойчивые сочетания с правильной формой существительного и типичные ошибки управления.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задаёт нужный падеж, поэтому проверять нужно не только слово, но и всю конструкцию целиком.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справочники по русскому языку, разделы о падежном управлении.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нормы в речи и тексте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96998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правильные формы помогают звучать вежливо и понятно. Ошибка в окончании или падеже сразу делает фразу менее естественной и может отвлечь слушателя от смысла.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696998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сочинении грамотные формы влияют не только на содержание, но и на оценку. Учитель видит, насколько ученик умеет точно строить фразы и соблюдать нормы литературного языка.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696998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литературный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новости, учебники и официальные тексты сохраняют единые правила. Благодаря этому люди из разных мест понимают друг друга одинаково и без лишних недоразумений.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качество текста при соблюдении норм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несколько неточностей могут замедлить чтение и заставить перечитывать предложение, чтобы уловить смысл без 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грамматических ошибок, тем выше понятность текста и доверие к нему. Норма делает мысль яснее и экономит время читателя.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по критериям качества письменной речи; условные уровни для наглядного сравнения.
</a:t>
            </a:r>
            <a:endParaRPr lang="en-US" sz="12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492" y="1798621"/>
            <a:ext cx="279037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222047"/>
            <a:ext cx="310200" cy="24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222047"/>
            <a:ext cx="310200" cy="248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брать правильный вариант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трудные формы по орфографическим, грамматическим и толковым словарям. Они показывают не только правильный вариант, но и допустимые формы, если их несколько.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справочники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справочники помогают быстро найти правило и пример употребления. Это особенно полезно, когда слово встречается в задании впервые или кажется знакомым, но вызывает сомнение.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норма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всё, что часто слышится в разговоре, подходит для письменной речи. Словарь помогает отличить привычный разговорный вариант от нормы современного русского языка.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пометы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Пометы и примеры в словарной статье подсказывают, в каком стиле слово уместно и как оно сочетается с другими словами. Это снижает риск ошибки.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самопроверки перед сдачей работы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проверить окончания, управление и согласование перед сдачей тетради.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школьных сочинениях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сказуемого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сочинениях часто ошибаются в согласовании подлежащего и сказуемого, особенно если подлежащее стоит далеко от глагола. Из-за этого предложение становится тяжёлым и теряет точность.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пишут сочетания по привычке, а не по правилу: выбирают не тот падеж после глагола или предлога. Такие ошибки заметнее всего в письменной работе.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и обороты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числительные и обороты с причастиями или деепричастиями требуют особой проверки. Если спешить, легко перепутать форму слова или связать действие не с тем лицом.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ошибки повторяются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правило не отработано на практике, ошибка закрепляется и переходит из одной работы в другую. Поэтому важно не только помнить правило, но и тренироваться на примерах.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словарик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у Миши появился отдельный список трудных форм: тетрадей, путей, благодаря помощи, согласно расписанию. Он дополняет его после каждого урока и иногда перечитывает перед домашней работой. Так слова запоминаются не по отдельности, а в готовых сочетаниях.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Минутка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сдачей сочинения Аня выделяет карандашом все спорные окончания и быстро сверяет их со словарём. Ей хватает нескольких минут, чтобы исправить неточности, которые раньше терялись в спешке. Постепенно такая привычка стала частью её работы.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 наблюдением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Саша читает короткий текст и замечает, как автор строит фразы и выбирает формы слов. Он выписывает удачные примеры в блокнот, чтобы потом использовать похожие конструкции в своих ответах и изложениях.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развивать грамотность каждый день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нормы делают речь ясной и уверенной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нормы помогают строить точные фразы, избегать ошибок и выражать мысли понятно. Чем лучше ученик владеет нормой, тем грамотнее звучит его речь и тем убедительнее выглядит текст.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2026-05-28T18:00:48Z</dcterms:created>
  <dcterms:modified xsi:type="dcterms:W3CDTF">2026-05-28T18:00:48Z</dcterms:modified>
</cp:coreProperties>
</file>