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1059975"/>
            <a:ext cx="50586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Болота: как они устроены и почему важны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52698" y="2501625"/>
            <a:ext cx="4398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— переувлажнённые участки суши: вода рядом с поверхностью, много торфа, уникальная жизнь.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болота и почему они образуются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возникают в низинах и долинах рек при избытке влаги. В России их много в Западной Сибири, Карелии и на севере Европейской части. Важны слабый сток и медленное разложение растительных остатков.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болото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Застой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долго задерживается в почве и испаряется медленнее, чем поступает. Почва постоянно мокрая или местами покрывается водой.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переувлажнения в грунте мало кислорода. От этого остатки растений разлагаются очень медленно.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торфа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накапливаются полуразложившиеся остатки: образуется торф. Он делает верхний слой ещё более влажным и «мягким».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Болотная растительность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становится мягкой и влажной. На ней закрепляются мхи, осоки и кустарнички, и формируется устойчивый болотный покров.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образования болота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последовательность процессов: избыток влаги → застой → кислородная нехватка → торфообразование → растительное сообщество.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 и сфагнум — главные особенности болот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Торф: «архив» растительных остатков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 образуется из частично разложившихся растительных остатков. Он накапливается очень медленно — в течение тысячелетий. Благодаря этому слои торфа со временем становятся плотнее.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Сфагнум: губка для воды и источник кислой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Сфагновые мхи удерживают много воды и создают кислую среду. В ней многие микроорганизмы работают медленнее, поэтому разложение тормозится. Сфагнум может впитывать воды в 20–30 раз больше своей массы.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болот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болот различают по источнику воды и составу растительности.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критерий различий — откуда поступает вода: поэтому меняются минералы, кислотность и то, какие растения могут расти.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 природоведению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полезны болота природе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смягчают погоду: помогают удерживать влагу и уменьшают резкие колебания уровня воды в реках.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по площади болотные территории играют большую роль, потому что связывают углерод и «держат» воду.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описанным в презентации функциям; без привязки к конкретным замерам.
</a:t>
            </a:r>
            <a:endParaRPr lang="en-US" sz="62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9565" y="2021232"/>
            <a:ext cx="240975" cy="275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602" y="2722230"/>
            <a:ext cx="261000" cy="208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9652" y="3363817"/>
            <a:ext cx="261000" cy="261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9652" y="4031517"/>
            <a:ext cx="261000" cy="261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болот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1110900" y="1285175"/>
            <a:ext cx="31011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Клюква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Клюква хорошо переносит кислую и влажную среду. Она растёт там, где почва постоянно сырая, а разложение идёт медленно. Плоды дают корм многим животным.
</a:t>
            </a:r>
            <a:endParaRPr lang="en-US" sz="738" dirty="0"/>
          </a:p>
        </p:txBody>
      </p:sp>
      <p:sp>
        <p:nvSpPr>
          <p:cNvPr id="17" name="Text 3"/>
          <p:cNvSpPr txBox="1"/>
          <p:nvPr/>
        </p:nvSpPr>
        <p:spPr>
          <a:xfrm>
            <a:off x="1110900" y="19528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Морошка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Морошка встречается на влажных участках болот и предпочитает прохладные условия. Растение приспособлено к почвам с недостатком кислорода. Цветение и плодоношение зависят от уровня воды.
</a:t>
            </a:r>
            <a:endParaRPr lang="en-US" sz="732" dirty="0"/>
          </a:p>
        </p:txBody>
      </p:sp>
      <p:sp>
        <p:nvSpPr>
          <p:cNvPr id="18" name="Text 4"/>
          <p:cNvSpPr txBox="1"/>
          <p:nvPr/>
        </p:nvSpPr>
        <p:spPr>
          <a:xfrm>
            <a:off x="1110900" y="26205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Багульник и пушица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Багульник растёт в заболоченных местах и выдерживает кислую среду. Пушица заметна мягкими «султанами» и помогает удерживать влагу. Вместе они формируют плотный растительный покров.
</a:t>
            </a:r>
            <a:endParaRPr lang="en-US" sz="738" dirty="0"/>
          </a:p>
        </p:txBody>
      </p:sp>
      <p:sp>
        <p:nvSpPr>
          <p:cNvPr id="19" name="Text 5"/>
          <p:cNvSpPr txBox="1"/>
          <p:nvPr/>
        </p:nvSpPr>
        <p:spPr>
          <a:xfrm>
            <a:off x="1110900" y="3288279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Животные: журавли и кулики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болотах обитают птицы, которым важны открытые сырые участки и подходящий корм. Журавли и кулики находят пищу среди растительности. Часто они выбирают места с устойчивым водным режимом.
</a:t>
            </a:r>
            <a:endParaRPr lang="en-US" sz="707" dirty="0"/>
          </a:p>
        </p:txBody>
      </p:sp>
      <p:sp>
        <p:nvSpPr>
          <p:cNvPr id="20" name="Text 6"/>
          <p:cNvSpPr txBox="1"/>
          <p:nvPr/>
        </p:nvSpPr>
        <p:spPr>
          <a:xfrm>
            <a:off x="1110900" y="3955981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стрекозы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болотах много насекомых, в том числе стрекоз. Их личинки развиваются в воде, а взрослые особи охотятся на комаров и других мелких насекомых. Такая «пищевая сеть» завязана на сырость.
</a:t>
            </a:r>
            <a:endParaRPr lang="en-US" sz="73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приспособились к жизни на болоте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получают питание необычным способом. Росянка ловит мелких насекомых, потому что в кислых почвах мало питательных веществ. Клюква и багульник приспособлены к влажности и бедной почве.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болотных растений часто поверхностные корни, а листья узкие или кожистые. Это снижает потери воды. Стелющиеся побеги помогают закрепляться на мягком, местами зыбком грунте.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 климат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торф накапливается, углерод надёжнее хранится в грунте. При осушении торф разлагается быстрее и усиливает выбросы.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торфообразование делает болота долгосрочными «накопителями», а нарушение водного режима резко меняет баланс.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иллюстрация на основе описанного процесса торфообразования; точные численные значения не приведены.
</a:t>
            </a:r>
            <a:endParaRPr lang="en-US" sz="6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паводки и природная фильтрация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дождей болота накапливают лишнюю воду в толще мха и торфа. Затем она постепенно просачивается обратно в ручьи и реки, сглаживая резкие пики уровня воды.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засушливые периоды болота работают как «резервуар»: поддерживают подпитку водотоков и помогают сохранять влажность почв. Поэтому ниже риск пересыхания мелких притоков.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Проходя через болотную растительность и торф, вода теряет часть взвесей и примесей. Мельчайшие частицы задерживаются, а цвет и мутность уменьшаются, делая воду чище.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49645"/>
            <a:ext cx="3918900" cy="10834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болот и трудности их использования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дают ценные природные услуги и одновременно создают сложности для хозяйственной деятельности. Их состояние сильно зависит от водного режима, поэтому любые вмешательства требуют осторожности и долгой работы по восстановлению.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приносит пользу сразу по нескольким направлениям, но его легко нарушить. Главный фактор рисков — изменение уровня воды, которое запускает цепочку негативных последствий.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функциям болот.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России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болотные территории в России тянутся в Западной Сибири, широко встречаются в Карелии и на севере Европейской части. Похожая по условиям среда есть и в Мещёрской низменности.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районы формируются там, где влаги много, а сток воды слабый: вода дольше задерживается в почве. Поэтому постепенно накапливается торф, а поверхность становится мягкой и заболоченной.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Западной Сибири выделяют Васюганское болото — один из крупнейших болотных массивов мира. Оно важно не только для местной природы, но и для общего водного режима региона.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болотные массивы поддерживают влажность климата на местном уровне и помогают сохранять редкие виды. Когда болота сохраняются в естественном состоянии, водные системы работают стабильнее.
</a:t>
            </a:r>
            <a:endParaRPr lang="en-US" sz="9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виды, связанные с болотами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Скопа над водой: хищник из тишины заболоченных рек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Скопа — птица, которая отлично ловит рыбу и часто охотится на водоёмах рядом с болотами. Ей нужны чистые, подходящие по глубине и скорости течения участки. Когда болота сохраняют водный баланс, вокруг легче поддерживаются условия для кормовой базы и гнездования.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Журавль-красавка: танец на открытых влажных участках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болотах и влажных лугах живая тишина часто прерывается шагами и криками журавля-красавки. Для него важны открытые места с естественным уровнем влажности, где можно безопасно кормиться и гнездиться. Сохранение болот помогает удерживать привычную «карту» среды.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Насекомоядные растения и редкие стрекозы: жизнь в кислой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заболоченной почве питательных веществ мало, поэтому некоторые растения научились добывать их иначе. Насекомоядные виды и редкие стрекозы зависят от влажности и стабильной «болотной» воды. Если водный режим нарушается, целые цепочки жизни разрушаются.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осушение болот опасно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ускоряет высыхание и разложение торфа: вместо «мокрого хранения» появляется источник углекислого газа. Одновременно меняются условия для растений и животных, которые приспособлены к сырости.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заметные эффекты осушения связаны с водным режимом: он меняется первым, а дальше «цепочкой» следуют потери торфа, рост пожаров и ухудшение условий для редких видов.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обзоры о функциях болот и последствиях их осушения; цифры на диаграмме отражают качественную значимость, а не измерения.
</a:t>
            </a:r>
            <a:endParaRPr lang="en-US" sz="6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охраняют болота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природоохранный цикл: от правового режима до восстановления водного баланса.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болото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используют болота для добычи торфа, сбора ягод и проведения научных наблюдений. В болотных районах часто собирают клюкву и морошку, а также лекарственные растения.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любое вмешательство меняет уровень воды и состав растительности. Если нарушить «болотный» баланс, трудно удержать привычную среду для мхов, осок и животных, связанных с сыростью.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бережное использование опирается на охрану природного режима: ограничения на хозяйственную нагрузку и внимательное отношение к водным путям. Тогда болото дольше сохраняет свои функции.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8400" y="1467950"/>
            <a:ext cx="7447200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и озеро: в чём различия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водоёмы по-разному удерживают влагу и формируют почву. Болото постепенно накапливает торф и зарастает, а озеро чаще остаётся более открытым и «водным».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— накопление торфа и характер зарастания. Это делает болото динамичным природным «переходом» между средами.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болот и озёр по школьному курсу географии.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болото в природе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заметны следы стоячей воды и характерный запах сырости. Часто видны чередования «островков» мха, травянистых растений и мест, где вода выступает после дождей и весной.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обычно выдают влажная или зыбкая почва, кочки и участки, где вода почти не уходит. На поверхности часто растут мхи, осоки и кустарнички, а почва пропитана влагой почти постоянно.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— важная система, которую нельзя разрушать бездумно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регулируют водный режим, накапливают торф, поддерживают редкие виды и влияют на климат. Они кажутся труднопроходимыми, но выполняют большую экологическую работу, защищая природу и будущие ландшафты.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2026-05-11T18:35:54Z</dcterms:created>
  <dcterms:modified xsi:type="dcterms:W3CDTF">2026-05-11T18:35:54Z</dcterms:modified>
</cp:coreProperties>
</file>