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Могущество и упадок Османской империи: основные этапы и темы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истории империи: становление, расцвет, кризис и распад.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появление и рост Османской империи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возникла в конце XIII века в Анатолии и быстро расширила влияние, став сильнейшей в Средиземноморье. Власть султанов охватила часть Европы, Ближний Восток и Северную Африку, формируя важный политический и культурный центр региона.
</a:t>
            </a:r>
            <a:endParaRPr lang="en-US" sz="93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завоевания османов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тюркских княжеств под Османом I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1299 году Осман I объединил несколько тюркских княжеств, создав единое государство на территории Анатолии. Это дало начало новому этапу развития и расширению влияния на соседние земли.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цель и вызовы молодых османов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десятилетия государство сосредоточилось на защите мусульманских территорий от византийцев и монголов, что способствовало укреплению военной мощи и сплочению народа.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ключевых городов — Бурсы и Никомедии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городов Бурса и Никомедия позволило османам закрепиться в регионе, обеспечив контроль над важными торговыми и стратегическими пунктами.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штурму столицы Византии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Султан Мехмед II тщательно готовился к осаде Константинополя, используя передовые осадные технологии и укрепляя флот для полного блокирования города.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Константинополя в 1453 году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мая 1453 года османские войска начали штурм, который завершился взятием города спустя несколько недель. Это событие положило конец Византийской империи.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 как новая столица и центр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Переименование Константинополя в Стамбул сделало его политическим и культурным центром Османской империи, символом ее могущества и нового этапа развития.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Константинополя: ключевой рубеж в истории империи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 веке благодаря сильной армии и обширным территориям Османская империя достигла своего максимального могущества.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XVI века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200 000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регулярной османской армии XVI века, оснащённой современной артиллерией и флотом.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устройство и политика управления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 империи делилась между султаном, советом дивана и местными пашами, обеспечивая централизованное управление разнообразными регионами.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Тимарная система регулировала распределение земель и доходов среди офицеров, служила основой военной и экономической структуры.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терпимость к немусульманам через институт миллетов позволяла сохранять социальный порядок и многонациональность.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Налоговая система обеспечивала финансовую стабильность, поддерживая армию и выполнение государственных задач эффективно.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многообразие и достижения османов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Величественная архитектура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 Сулеймание и дворец Топкапы отображают художественные и инженерные достижения Османов, являясь символами их культурного наследия.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народов и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объединяли турок, арабов, армян, евреев и славян, создавая уникальное многоэтническое государство с богатой культурной палитрой.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и традиционные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кухня и народные костюмы отражали различия и симбиоз традиций, подчеркивая культурное богатство региона.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система и факторы успеха османов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янычар, состоящий из христианских мальчиков, превращенных в элитных солдат, был основой военной мощи империи.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артиллерия и мощный флот позволяли успешно вести осады и контролировать важные морские пути.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 татарскими ханствами и североафриканскими эмиратами расширяли военное влияние и укрепляли власть на обширных территориях.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территории Османской империи (1683–1914)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территории приходится на 1683 год – более 5 млн км², после чего наблюдается длительное сокращение земель.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территории связаны с внешними войнами и внутренними национальными движениями, что привело к ослаблению империи.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карты и архивные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кризиса: военные и политические поражения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1683 год стал поворотным с неудачной осадой Вены, ознаменовавшей начало упадка военной мощи.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с Австрией, Россией и Персией приводили к потерям и снижению авторитета султанов.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государственного управления теряла эффективность, что усугубляло внутренние проблемы.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стала широко распространенной и подрывала доверие к центральной и местной власти.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войны и потеря территорий в Новое время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XVI–XVII веках Османская империя участвовала в многочисленных войнах с Австрией, Персией и Россией, что привело к существенным военным расходам и ослаблению контроля над окраинами.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Долговременные вооружённые конфликты привели к утрате важнейших земель — в частности, части Венгрии и территорий на Кавказе, что снижало стратегическое влияние империи.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независимых вассальных государств и ослабление власти на периферии сопровождались потерей контроля над североафриканскими владениями и влиянием в регионе.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кризис и ухудшение управления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внутренних беспорядков и мятежей стал реакцией на тяжёлое налоговое бремя и социальное напряжение среди населения империи.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приобрела масштабный характер, проникая в высшие слои власти и подрывая эффективность государственного управления и армии.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Янычарский корпус утратил прежнюю дисциплину и контроль, часто вмешиваясь в политику и вызывая нестабильность в ключевых регионах.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Тимарная система, прежняя опора на распределение земель и доходов, стала приходить в упадок, ослабляя основу военной и экономической мощи государства.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военной системы Османской империи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янычар перестал быть элитным войском, часто пополнялся по протекции, что снижало профессионализм и боеспособность армии.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огнестрельного оружия и артиллерии в Европе опередило османские технологии, что привело к военному отставанию и потерям на поле боя.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эффективных реформ в военной организации лишило армию преимущества перед обученными и технически оснащёнными европейскими войсками.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Сербское восстание и автономия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Сербия в начале XIX века начала борьбу за независимость, что завершилось приобретением автономии после длительной серии вооружённых конфликтов с османами в 1804–1817 годах.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война за независимость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1821 году Греция подняла восстание, поддержанное Великобританией, Францией и Россией, что привело к созданию независимого государства к 1830 году после ожесточённых столкновений.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на Балканах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Болгары и румыны активно добивались самоуправления, что вызвало серию восстаний и усилило распад имперских владений при содействии европейских держав.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и распад территорий в XIX веке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потери Османской империи (XVIII–XX века)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территориальных изменений показывает существенное сокращение османских владений на Балканах, в Северной Африке и на Аравийском полуострове в период XVIII–XX веков.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потеряла значительные территории из-за национальных движений и внешнего давления, что привело к уменьшению площади более чем в два раза.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атласы Османской империи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модернизации: Танзимат и реформы XIX века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1839 — Начало Танзимата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Объявлены реформы, направленные на централизацию и равные права для всех подданных, улучшение налоговой и правовой систем.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— Реформы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европейская организация армии и обучение, попытки модернизировать военное дело и арсеналы.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1856 — Хат-и Хюмюн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равенства вероисповеданий и этнических групп в правовом статусе, попытка снизить национальное напряжение.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1876 — Конституция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первой конституции Османской империи, установление парламентской системы для усиления административной эффективности.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99665"/>
            <a:ext cx="252900" cy="20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88425"/>
            <a:ext cx="252900" cy="22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проблемы: "Больной человек Европы"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(1853–1856)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конфликт, в котором Османская империя выступила против России при поддержке Франции и Великобритании, показав уязвимость личности власти.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конгресс (1878)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конференция, которая ограничила территориальные владения империи и установила новые сферы влияния европейских держав.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европейских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вмешательство в политические и экономические дела ослабляло суверенитет Османской империи и подрывали её внутреннюю стабильность.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 конец империи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 Первую мировую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присоединилась к Центральным державам в 1914 году, что привело к масштабным боевым действиям на её территории и серьёзным потерям.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и раздел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в войне союзники оккупировали Стамбул, а в 1920 году был подписан Севрский договор, предусматривавший раздел земли Османской империи.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Лозаннский договор и конец монархии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1923 году Лозаннский договор закрепил распад империи и признание Турецкой Республики — нового государства на ее месте, положив конец османской эпохе.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Османской империи в современной Турции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Турецкая Республика сохранила архитектурные памятники, такие как мечети Стамбула и дворец Топкапы, которые стали символами исторической преемственности.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традиции Османской империи продолжают влиять на национальную кухню Турции, объединяя восточные и средиземноморские вкусы.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и художественное наследие, включая традиционную музыку и ремёсла, активно поддерживается и развивается в современном культурном пространстве.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Юридические и административные реформы, начатые в конце империи, стали фундаментом для государственных институтов и законодательства современной Турции.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уроки Османской империи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Османской империи показывает важность адаптации к внутренним и внешним вызовам, а также необходимость модернизации и единства для сохранения государственного могущества и устойчивости.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2026-05-10T16:47:41Z</dcterms:created>
  <dcterms:modified xsi:type="dcterms:W3CDTF">2026-05-10T16:47:41Z</dcterms:modified>
</cp:coreProperties>
</file>