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экосистемы: мир выше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горам: леса, луга, камни, снег и жизнь на высоте.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горы так сильно отличаются от равнин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всё меняется с высотой: становится холоднее, ветренее и суше. Солнечные склоны прогреваются лучше, а на теневых снег держится дольше. Из-за тонкой каменистой почвы растениям здесь особенно непросто, и каждый участок горы живёт по-своему.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подножья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чаще всего растут леса. Они создают тень, удерживают влагу и дают укрытие многим животным.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леса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горных склонах появляются луга. Летом они покрываются травами и цветами, словно яркий ковёр.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становится всё меньше, а камней — больше. Растения встречаются редко и растут очень низко.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вершинах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царят снег, лёд и сильный ветер. Жизнь есть, но её очень мало, и она особенно вынослива.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природные пояса в горах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лес у подножья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подножья гор часто тянутся еловые и сосновые леса. Они хорошо переносят прохладу, а их густые кроны защищают землю от ветра и размывания.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землю и помогают ей не пересыхать слишком быстро. Благодаря этому рядом с лесом сохраняется больше влаги для растений и животных.
</a:t>
            </a:r>
            <a:endParaRPr lang="en-US" sz="843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убежище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ветви и стволы помогают зверям прятаться от холода и непогоды. В лесу даже сильный горный ветер становится не таким страшным.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лесах находят корм и укрытие белки, зайцы, птицы и множество насекомых. Лес для них — и дом, и надёжный щит.
</a:t>
            </a:r>
            <a:endParaRPr lang="en-US" sz="9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луга летом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зелени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горные луга покрываются свежей травой. Здесь быстро растут растения, а зелёный ковёр радует глаз после долгой снежной поры.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насекомые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распускаются яркие цветы, и к ним слетаются бабочки, пчёлы и другие насекомые. Им здесь есть чем полакомиться.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травы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ветер может быть очень сильным, поэтому травы здесь обычно невысокие и прочные. Они не любят хвастаться ростом и держатся ближе к земле.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для животных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лугах пасутся дикие и домашние животные. Им удобно находить сочную траву, а открытое пространство помогает вовремя заметить 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скалы и снежные вершины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суровые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по склону становится холоднее, а ветер дует сильнее. Здесь растениям трудно закрепиться, потому что почва почти не образуется и быстро смывается.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камней и льда можно встретить мхи, лишайники и некоторых насекомых. Они умеют жить там, где другим организмам слишком тяжело.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снега и льда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самых высоких участках лежат снежники и ледники. Они выглядят величественно, но требуют особой осторожности, потому что природа здесь очень хрупкая.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горные растения помогают себе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цветение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успевают зацвести и дать семена за короткое лето. Они не тратят время зря — в горах это очень полезно.
</a:t>
            </a:r>
            <a:endParaRPr lang="en-US" sz="1270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горные растения растут близко к земле. Так их меньше треплет ветер, а тепло у поверхности сохраняется дольше.
</a:t>
            </a:r>
            <a:endParaRPr lang="en-US" sz="1330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горных растений часто небольшие листья. Они помогают экономить влагу и не дают холоду слишком сильно повредить растение.
</a:t>
            </a:r>
            <a:endParaRPr lang="en-US" sz="1277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 таких растений обычно сильные и цепкие. Они помогают удерживаться в щелях между камнями, словно маленькие природные якоря.
</a:t>
            </a:r>
            <a:endParaRPr lang="en-US" sz="11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горных экосистем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Ловкие скалолазы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козлы и другие копытные легко держатся на крутых склонах. Их сильные ноги помогают им прыгать по камням почти без ошибки.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нор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Сурки и некоторые другие звери прячутся в норах. Так они защищаются от холода, ветра и внезапной непогоды.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шерсти, перьев или кожи часто помогает животным не выделяться среди камней и снега. Это их естественный плащ-невидимка.
</a:t>
            </a:r>
            <a:endParaRPr lang="en-US" sz="89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и другие птицы зорко смотрят на землю сверху. Широкие крылья помогают им долго парить над горами, почти не уставая.
</a:t>
            </a:r>
            <a:endParaRPr lang="en-US" sz="8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рождается в горах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снег и лёд в горах превращаются в речную воду.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горах меняется очень быстро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утро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горах может быть тепло и ясно, но это ещё не обещание хорошего дня. Погода здесь любит сюрпризы, как капризный сказочный герой.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приход тумана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часов склоны могут скрыться в тумане. Видимость резко уменьшается, и всё вокруг становится похоже на мягкую серую вату.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или снег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быстро остывает, вместо тёплого солнца появляются дождь или даже снег. Такие перемены влияют на растения, животных и людей.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солнце и холодный воздух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солнце часто светит очень ярко, но воздух остаётся холоднее, чем внизу. Поэтому там легко и загореть, и продрогнуть одновременно.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61930"/>
            <a:ext cx="376800" cy="334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 в горах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Лавина — это быстрый сход снега с крутых склонов. Она может неожиданно накрыть тропу, камни и деревья, поэтому в снежных горах нельзя идти туда, где есть опасность схода.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Камнепады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Камнепады случаются, когда камни срываются со скал и летят вниз. После дождя или при сильном ветре они становятся особенно опасными для людей, животных и горных дорог.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 — это поток воды, грязи и камней, который быстро несётся по ущелью. Он может появиться после ливня или таяния снега и унести всё на своём пути.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происходит, когда большой кусок земли и камней сползает вниз по склону. Такое явление меняет рельеф и может закрыть дороги, повредить растения и стать опасным для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и работают в горах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 и стада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горных районах люди пасут овец, коз и коров. Животные находят корм на лугах, а пастухи знают, где безопаснее двигаться по крутым склонам и узким тропам.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Террасные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нередко делают террасы — ступеньки для полей. Так земля меньше сползает после дождя, а людям легче выращивать картофель, кукурузу, овощи и другие культуры.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Гостевые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жители принимают туристов в маленьких гостиницах и домах. Это помогает семье зарабатывать, а гостям — узнавать горы, местные традиции и вкусную еду.
</a:t>
            </a:r>
            <a:endParaRPr lang="en-US" sz="1127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дороги строить трудно: мешают крутые подъёмы, повороты и снег. Поэтому продукты, стройматериалы и вещи часто доставляют медленно, а иногда и совсем маленькими машинами.
</a:t>
            </a:r>
            <a:endParaRPr lang="en-US" sz="11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туризм влияет на горы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тропы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прокладывают тропы для походов, экскурсий и катания на лыжах. Если маршрут хорошо отмечен, посетителям легче идти, а природа получает меньше вреда.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больше людей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туристов много, на тропах появляется шум, мусор и вытоптанная трава. Животные чаще уходят подальше, а растениям труднее снова вырасти.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Включается бережное поведение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гости не мусорят, не сходят с троп и не тревожат зверей, горы дольше остаются чистыми. Тогда и людям, и природе легче дружить.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горы важны для всей Земли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Влияние на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облака, ветер и влагу. Поэтому с одной стороны склона может идти дождь, а с другой — быть суше и теплее. Это меняет погоду вокруг.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накапливаются снег и лёд, а потом тают и питают ручьи и реки. Без этого запаса многим долинам, полям и городам было бы гораздо суше.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Дом для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и животные живут только в горах или почти нигде больше. Здесь они находят прохладу, укрытия и особые условия, которые не встречаются на равнинах.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Источник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небольшой территории горы соединяют леса, луга, скалы и снежные вершины. Из-за этого здесь особенно много разных живых организмов, словно природа устроила выставку сюрпризов.
</a:t>
            </a:r>
            <a:endParaRPr lang="en-US" sz="10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живёт высоко в горах и почти не встречается людям. Его длинный хвост помогает удерживать равновесие на скалах, а светлая шерсть делает его почти невидимым среди камней и снега.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барс: мастер тишины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горные цветы растут прямо в трещинах скал. Им хватает очень тонкого слоя почвы и короткого лета, чтобы расцвести ярко и быстро, пока вокруг ещё лежат холодные тени.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между камнями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коза легко прыгает по почти отвесным камням, где другим животным было бы страшно. Её крепкие копыта помогают держаться на узких выступах, а внимательные глаза замечают опасность заранее.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коза на крутом склоне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жители гор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00700" y="247075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при потеплении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1056100" y="1366225"/>
            <a:ext cx="15117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 раньше
</a:t>
            </a:r>
            <a:pPr algn="l" indent="0" marL="0">
              <a:lnSpc>
                <a:spcPct val="13004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начинает сходить быстрее обычного. Ручьи появляются раньше, но их вода уходит неравномерно, и растениям сложнее привыкнуть к такому изменению.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2814375" y="1366225"/>
            <a:ext cx="15117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уменьшаются
</a:t>
            </a:r>
            <a:pPr algn="l" indent="0" marL="0">
              <a:lnSpc>
                <a:spcPct val="13004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становятся меньше и тоньше. Они уже не хранят столько холода и воды, как раньше, поэтому летние потоки в горах могут ослабевать.
</a:t>
            </a:r>
            <a:endParaRPr lang="en-US" sz="1163" dirty="0"/>
          </a:p>
        </p:txBody>
      </p:sp>
      <p:sp>
        <p:nvSpPr>
          <p:cNvPr id="12" name="Text 4"/>
          <p:cNvSpPr txBox="1"/>
          <p:nvPr/>
        </p:nvSpPr>
        <p:spPr>
          <a:xfrm>
            <a:off x="4560163" y="1366225"/>
            <a:ext cx="15117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поднимается выше
</a:t>
            </a:r>
            <a:pPr algn="l" indent="0" marL="0">
              <a:lnSpc>
                <a:spcPct val="13004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стараются перейти выше, где прохладнее. Но высоко место ограничено, и не всем хватает подходящих участков для жизни и еды.
</a:t>
            </a:r>
            <a:endParaRPr lang="en-US" sz="1163" dirty="0"/>
          </a:p>
        </p:txBody>
      </p:sp>
      <p:sp>
        <p:nvSpPr>
          <p:cNvPr id="13" name="Text 5"/>
          <p:cNvSpPr txBox="1"/>
          <p:nvPr/>
        </p:nvSpPr>
        <p:spPr>
          <a:xfrm>
            <a:off x="6293423" y="1366225"/>
            <a:ext cx="15117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меньше прохладной воды
</a:t>
            </a:r>
            <a:pPr algn="l" indent="0" marL="0">
              <a:lnSpc>
                <a:spcPct val="13004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уменьшения снега и льда летом в ручьях становится меньше холодной воды. Это влияет на насекомых, рыбу, животных и людей, которые пользуются горными реками.
</a:t>
            </a:r>
            <a:endParaRPr lang="en-US" sz="10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горную природу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на тропах и в местах отдыха в горах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горы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Наблюдают пояса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поднимаются на разные высоты и смотрят, какие леса, луга и каменистые участки там находятся. Так они понимают, как природа меняется по ступенькам гор.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Изучают ледники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измеряют, как меняются снег, лёд и талая вода. Эти наблюдения помогают узнать, сколько влаги смогут дать горы рекам в разные времена года.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Считают живых обитателей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отмечают птиц, насекомых, растения и других жителей гор. Если какой-то вид становится редким, учёные могут вовремя заметить проблему и предложить защиту.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Сравнивают места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данные с разных склонов и высот сравнивают между собой. Это помогает понять, где условия лучше для жизни, а где природе нужна особая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подножья гор начинается зелёный лес, а выше он постепенно сменяется лугами и камнями. На разных высотах живут свои растения и животные, поэтому один склон похож на маленькую страну с множеством соседей.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карабкается вверх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Выше, где лежат снег и лёд, природа кажется суровой и почти молчаливой. Но и там есть жизнь: мхи, лишайники, насекомые и птицы находят свой дом среди камней и холодного ветра.
</a:t>
            </a:r>
            <a:endParaRPr lang="en-US" sz="908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вершины хранят тишину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— дом и сокровищница природы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удивляют и учат беречь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экосистемы похожи на высокую лестницу из лесов, лугов, скал и снега. Они дают воду, приют редким видам и напоминают нам: природа нуждается в заботе.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2026-05-25T21:36:49Z</dcterms:created>
  <dcterms:modified xsi:type="dcterms:W3CDTF">2026-05-25T21:36:49Z</dcterms:modified>
</cp:coreProperties>
</file>