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Книга-феникс: найденная и потерянная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книга исчезает, возвращается и снова меняет историю литературы.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уходят из литературной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исчезают из-за войн, пожаров, цензуры, краж и плохого хранения. Иногда остаётся лишь один список или редкое издание, а новая находка уточняет судьбу автора и смысл произведения.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помогают узнать книгу, которая считалась утраченной и затем была найдена снова.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и книговедческой практики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исчезновение, проверка подлинности и новое значение находки показывают её особую роль в культуре.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книги от создания до возвращения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редкой книги в истории культуры и библиотек.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и свет на старой странице
</a:t>
            </a:r>
            <a:pPr algn="l" indent="0" marL="0">
              <a:lnSpc>
                <a:spcPct val="100000"/>
              </a:lnSpc>
              <a:buNone/>
            </a:pPr>
            <a:r>
              <a:rPr lang="en-US" sz="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рукопись может быть показана как предмет, переживший огонь, сырость и время. Пепельный фон и мягкий свет усиливают ощущение возвращения из забвения. Такой образ сразу подсказывает: перед нами не просто книга, а уцелевшая память.
</a:t>
            </a:r>
            <a:endParaRPr lang="en-US" sz="933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Раскрытый том как знак возрождения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книга на изображении создаёт чувство движения и продолжения жизни текста. Если рядом видны надорванные края, потертости и следы переплёта, зритель понимает, что книга была повреждена, но не исчезла полностью. Это подчёркивает её второе рождение.
</a:t>
            </a:r>
            <a:endParaRPr lang="en-US" sz="885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как символ культурной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феникса помогает связать литературный сюжет с историей самой книги. Когда рядом появляются перо, архивный лист и следы старого письма, оформление говорит о восстановлении утраченного смысла. Так книга становится знаком связи между прошлым и настоящим.
</a:t>
            </a:r>
            <a:endParaRPr lang="en-US" sz="867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феникса в оформлении книги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10257"/>
            <a:ext cx="342803" cy="3047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7618" y="2010257"/>
            <a:ext cx="342803" cy="30471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Найденная рукопись может уточнить, каким автор видел своё произведение. Иногда она показывает, что знакомый текст существовал в более раннем или другом варианте.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Черновые правки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Исправления, зачёркивания и вставки помогают увидеть ход мысли писателя. По ним видно, какие слова он менял и какие идеи считал главными.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Пометы на полях и выделения показывают, как книгу читали раньше. Такие детали раскрывают интересы прежних владельцев и отношение эпохи к произведению.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находка связывает литературу с биографией автора, временем публикации и культурой чтения. Она помогает точнее понять, как жила книга в своём времени.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находка редкой книги важна для литературы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8155" y="1835776"/>
            <a:ext cx="5257047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утраты книг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события чаще всего выводят книгу из обращения и почему это происходит.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книга теряется не по одной причине: разрушение, плохое хранение и сбой учёта могут действовать 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библиотек и архивов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находят утраченные книги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Находка редко бывает случайной: её часто готовят каталогизация, сверка фондов и внимательная работа с описаниями.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и частные собрания дают больше всего находок, потому что там дольше сохраняются забытые экземпляры.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библиотечной и архивной практики; доли условные
</a:t>
            </a:r>
            <a:endParaRPr lang="en-US" sz="9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изучают бумагу, переплёт, шрифт и водяные знаки. Эти признаки помогают понять, к какой эпохе относится экземпляр и совпадает ли он с предполагаемым временем создания.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подтверждают, что книга подлинная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сравнивают текст с другими списками или изданиями. Если совпадают редкие особенности языка, орфографии и набора, возрастает уверенность, что найден именно нужный вариант.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уделяют печатям, экслибрисам, подписям и владельческим пометам. По ним можно проследить путь книги через руки читателей, библиотек и коллекционеров.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оценивают следы реставрации и возможные вмешательства. Это помогает отличить подлинный старый текст от поздней копии, подделки или книги, собранной из разных частей.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Маргиналии, закладки, штампы библиотек и подписи владельцев превращают книгу в исторический документ. По ним можно узнать, где она хранилась и кто к ней прикасался.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Пятна воска, потертости переплёта и следы времени рассказывают о жизни книги не меньше текста. Они показывают, как долго её читали, берегли или передавали дальше.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читателей на страницах старой книги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исчезновение меняет восприятие произведения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отсутствие книги превращает её в редкость и вызывает вокруг текста особое ожидание: читатели воспринимают его уже не только как произведение, но и как культурную загадку.
</a:t>
            </a:r>
            <a:endParaRPr lang="en-US" sz="956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находки внимание смещается к истории самого экземпляра: важны время создания, путь хранения, владельцы, а также обстоятельства, из-за которых текст считался потерянным.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судьба книги запоминается сильнее её сюжета, потому что исчезновение и возвращение становятся частью смысла и помогают по-новому увидеть эпоху и автора.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восстановления редкой книги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шаги часто повторяются: после экспертизы книгу могут снова проверять, если обнаруживаются новые следы или варианты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трудоёмкими остаются реставрация и проверка подлинности: именно они требуют больше времени, оборудования и участия нескольких специалистов.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последовательность по материалам библиотечной и архивной практики.
</a:t>
            </a:r>
            <a:endParaRPr lang="en-US" sz="8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937" y="2082714"/>
            <a:ext cx="517045" cy="459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64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278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Библиотекари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уточняют записи в каталогах, следят за сохранностью фондов и помогают не потерять найденный экземпляр снова.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Реставраторы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укрепляют бумагу, очищают страницы и возвращают переплёту прочность, чтобы книга могла безопасно храниться и изучаться дальше.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Архивисты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сверяют инвентарные данные, ищут сведения о происхождении книги и восстанавливают её путь по документам и описям.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Литературоведы и палеографы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читают старый почерк, изучают язык, орфографию и особенности печати, чтобы точно определить время и особенности текста.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возвращении книги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43" y="1835776"/>
            <a:ext cx="444363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 которым узнают старую книгу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особенности помогают определить возраст и происхождение книги, а также проследить её историю.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книги устанавливают не по одному признаку, а по их сочетанию: материал, печать и владельческие следы дополняют друг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книговедческой экспертизы.
</a:t>
            </a:r>
            <a:endParaRPr lang="en-US" sz="9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на уроке литературы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найденных книг показывают, что произведение существует не только как текст, но и как предмет культуры со своей биографией и памятью читателей.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соединяет литературу, историю, архивное дело и искусство книги, поэтому помогает увидеть, как меняется значение текста после публикации и через многие годы.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9 класса это особенно полезно: ученики лучше понимают связь между автором, временем создания произведения и тем, как книга живёт после выхода в свет.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книга может исчезнуть в современном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книга теряется не только физически, но и в учёте, каталогах и частных собраниях.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Найденная книга возвращает не только текст, но и следы времени: пометы, штампы, переплёт, владельческие знаки. По ним можно восстановить путь книги и круг её читателей.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такой том снова попадает в научный оборот, он помогает увидеть прошлое живым и конкретным. Вместе с книгой возвращается часть культурной памяти, связанной с эпохой и автором.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книги как возвращение памяти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найденную книгу особенно ценной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ценность нередко создают не только возраст и редкость, но и то, что можно прочитать на полях, обложке и титульном листе.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значимых признаков совпадает в одном экземпляре, тем выше его научная и культурная ценность.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признакам книговедческой экспертизы.
</a:t>
            </a:r>
            <a:endParaRPr lang="en-US" sz="9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найденная книга может снова изменить наше знание о прошлом.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урока литературы.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сохранившийся текст способен вернуть в науку новые сведения об авторе, времени и читателях, если его бережно сохранить и внимательно изучить.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среди книг: итог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Книга-феникс показывает, что текст может исчезнуть, но не пропасть навсегда. Если его ищут, проверяют и бережно сохраняют, он снова становится частью памяти и культуры.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2026-05-19T08:21:34Z</dcterms:created>
  <dcterms:modified xsi:type="dcterms:W3CDTF">2026-05-19T08:21:34Z</dcterms:modified>
</cp:coreProperties>
</file>