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изолирующие механизмы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механизмы формируют барьеры, поддерживающие границы между видами.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исследований изоляции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«изолирующие механизмы» введён Э. Майром в 1942 году и стал фундаментом синтетической теории эволюции. С тех пор изучение охватывает как лабораторные опыты на дрозофилах, так и полевые наблюдения галапагосских вьюрков, раскрывая генетические и поведенческие аспекты.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изолирующих механизмов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Предзиготические механизмы препятствуют образованию гибридов, действуя до оплодотворения и включают географическую, экологическую, этологическую, временную и механическую изоляции.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 физическими барьерами, экологическая — обособлением в разных нишах, этологическая — различиями в поведении.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Постзиготические барьеры возникают после оплодотворения и проявляются в виде гибели эмбрионов, сниженной жизнеспособности или стерильности гибридов.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связана с разными периодами размножения, а механическая — с несовместимостью половых органов, что ухудшает шансы на оплодотворение.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Предзиготические барьеры: определение и 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Предзиготические барьеры предотвращают встречу и успешное спаривание между особями, обеспечивая разнообразие путём исключения межвидовых скрещиваний. Это ключевой этап разделения видов.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предзиготических изоляций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факторам относятся расстояние и физические преграды, различия в условиях обитания, специфическое поведение, временные особенности размножения и несовместимость строения органов.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и их влияние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географической изоляции и реальные примеры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препятствия — горы, водоёмы, пустыни — отрезают популяции друг от друга. На Галапагосских островах отделённые группы вьюрков развились в различные виды под влиянием изоляции и разных условий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 как катализаторы видообразования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плотин разделяет среды обитания рыб, что приводит к изоляции и независимой эволюции групп, усиливая биологическое разнообразие водных экосистем.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и разделение популяций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временная изоляция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механизма служат эффективными барьерами, снижая вероятность встреч и спариваний между родственными, но изолированными группами.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 связана с разницей во времени активности или периодах размножения: цветение или спаривание происходит в разные сезоны или часы, предотвращая скрещивание.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проявляется при обитании особей разных видов в различных биотопах, например, древесные и наземные лягушки используют разные среды в одном ареале, не пересекаясь.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изоляция основана на брачном поведении — уникальные песни птиц или ритуалы у насекомых строго привлекают особей своего вида.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механизма гарантируют репродуктивную избирательность, усиливая границы между видами и предотвращая нежелательные гибридизации.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изоляция проявляется в несовместимости половых органов, когда несоответствие форм препятствует оплодотворению, например, у разнообразных видов жуков.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 механическая изоляция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варьируются по частоте, географическая изоляция занимает ведущую позицию среди анализируемых видов.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— главный фактор предотвращения скрещивания, но другие барьеры значимо дополняют защиту.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предзиготических механизмов среди позвоночных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85 видов позвоночных,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Постзиготические барьеры: формы проявления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гамет от разных видов эмбрионы часто не развиваются или погибают, что предотвращает дальнейшее размножение и мешает передаче генов между видами.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эмбрионов как барьер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гибриды достигают взрослого возраста, но обладают сниженной жизнеспособностью или стерильностью, пример — мул и зеброид, которые не могут самостоятельно размножаться.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Пониженная жизнеспособность и стерильность гибридов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постзиготические барьеры укрепляют границы видов, предотвращая распространение генов скрещиваний между разными видами.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гибриды, такие как мул или тигролёв, обычно стерильны, что препятствует созданию плодовитых потомков и поддерживает видовую целостность.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часто погибают на ранних стадиях развития, что называется гибридной нежизнеспособностью и ограничивает обмен генами между видами.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нежизнеспособность и стерильность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139" y="1612725"/>
            <a:ext cx="293012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типов изолирующих механизмов с примерами и их значением для эволюции видов. Таблица демонстрирует разнообразие стратегий, поддерживающих видовую целостность.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рассмотренные типы изоляционных механизмов действуют синергично, обеспечивая поддержание видовой структуры и способствуя дивергенции.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классических исследований биологической изоляции, эволюционная биология XX-XXI вв.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изоляции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изоляции для эволюционного процесса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изоляция играет ключевую роль в поддержании биологического разнообразия и сохранении экологического баланса на планете.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ускоряют расхождение популяций, способствуют накоплению адаптивных изменений и стимулируют процесс образования новых биологических видов.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Изоляционные механизмы служат важным барьером, предотвращающим свободное скрещивание видов и поддерживающим генетическую целостность популяций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механизмы у растений: примеры и особенности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часто обладают временными барьерами — разным временем цветения, а также механическими — несовместимостью строения цветков, что снижает вероятность межвидового опыления.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 механические барьеры у покрытосеменных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барьеры проявляются в несовместимости пыльцы и рыльца, ограничивая оплодотворение. Например, культурная и дикая пшеница практически не скрещиваются из-за таких механизмов.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несовместимость и её значение
</a:t>
            </a:r>
            <a:endParaRPr lang="en-US" sz="17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у животных: виды дрозофил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дрозофил демонстрируют различия во вкусовых предпочтениях субстрата для размножения и в брачных песнях, что обеспечивает изоляцию даже в условиях общей территории. Этим обуславливается поддержание видов в симпатрии.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изолирующих механизмов у дрозофил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 времени активности и генетическая несовместимость дополнительно препятствуют свободному скрещиванию. В симпатрических популяциях возникает сложная совокупность барьеров, поддерживающих видовую идентичность.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совместимость и время активности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новых видов на основе изолирующих механизмов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видообразования через изоляцию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биотопах существуют гибридные зоны, где межвидовое скрещивание приводит к возникновению потомков с комбинированными признаками.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интрогрессии обнаружены у европейских уток и некоторых растений, что иллюстрирует неполноту изоляционных барьеров в природе.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Интрогрессия — процесс проникновения генов одного вида в генофонд другого через последовательные гибридизации, что усложняет границы между видами.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Исключения: гибридные зоны и интрогрессия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геномных технологий идентифицированы конкретные гены, ответственные за образующиеся барьеры, углубляя понимание механизмов изоляции.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полёвок хромосомные вариации приводят к стерильности гибридов, что подтверждает роль генетических факторов в постзиготической изоляции.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часто связана с генетической несовместимостью, вызванной мутациями и хромосомными перестройками, которые препятствуют нормальному развитию гибридов.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изоляции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молекулярных часах, отражающих накопление генетических различий, необходимых для полной репродуктивной изоляции.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у насекомых формируется гораздо быстрее, чем у птиц и млекопитающих, что связано с их высоким уровнем размножения и мутаций.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формирования изоляции у разных таксонов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эволюции, 2020 г.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изолирующих механизмов
</a:t>
            </a:r>
            <a:endParaRPr lang="en-US" sz="3577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геномные методы позволяют выявлять гены, влияющие на формирование изоляционных барьеров, и анализировать селективные процессы, способствующие их закреплению. Эти технологии открывают новые перспективы в эволюционной биологии.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в изучении репродуктивной изоляции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эпигенетических факторов и поведенческих изменений дополняет генетические данные, позволяя понять комплексные механизмы возникновения изоляции и их влияние на видообразование.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эпигенетики и поведенческих исследований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изоляции критично для понимания сохранения биологического разнообразия и разработки методов охраны видов, а также для биотехнологического прогресса в селекции и контроле инвазивных организмов.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изолирующих механизмов для биологии и практики
</a:t>
            </a:r>
            <a:endParaRPr lang="en-US" sz="34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2026-05-09T23:59:56Z</dcterms:created>
  <dcterms:modified xsi:type="dcterms:W3CDTF">2026-05-09T23:59:56Z</dcterms:modified>
</cp:coreProperties>
</file>