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 &amp; followers: зачем это нужно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Лидерство, доверие и команда: учимся работать вместе.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и follower в реальной жизни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уроках, проектах и спорте мы постоянно меняем роли. Лидер направляет, follower помогает, а сильная команда умеет слушать друг друга и двигаться к общей цели.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обычно есть 2 важные роли: вести и поддерживать. Обе нужны, чтобы команда работала спокойно, а задачи не оставались без внимания.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10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роли в команде помогают распределить задачи и ответственность.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группы держится не на одном человеке, а на 2 взаимных обязанностях: направлять работу и поддерживать общий результат. Когда роли ясны, команде легче действовать согласованно.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10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взаимосвязанные обязанности делают командную работу более организованной.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для 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готовит плакат о школьной жизни. Один ученик собирает идеи и следит за сроками, а остальные ищут факты, рисуют и проверяют текст. Так у каждого есть своя часть работы, и проект становится точнее и интереснее.
</a:t>
            </a:r>
            <a:endParaRPr lang="en-US" sz="1185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общий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42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подготовки заметно, кто помогает группе двигаться вперёд. Если задания распределены заранее, никто не теряется, а результат выглядит цельным. Даже небольшие вклады — подписи, иллюстрации или проверка орфографии — делают общий продукт сильнее.
</a:t>
            </a:r>
            <a:endParaRPr lang="en-US" sz="1024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школьного проекта
</a:t>
            </a:r>
            <a:endParaRPr lang="en-US" sz="2745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в действии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виду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показывает план и объясняет порядок действий, чтобы вся группа видела общую цель. Это помогает не тратить время на лишние вопросы и сразу начать работу.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части соединяются, появляется готовый результат, а не набор отдельных идей. Команда видит, как совместная работа превращает обычное задание в законченный проект.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ролям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участники заняты разными задачами: кто-то пишет, кто-то оформляет, кто-то ищет информацию. Такое распределение делает процесс быстрее и спокойнее для всей команды.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лидера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первым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часто начинает работу первым: предлагает шаги, задаёт темп и помогает группе не терять направление. Это не про громкий голос, а про уверенное начало дела.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ответственность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лидер отвечает за итог и не перекладывает трудные решения на других. Он замечает ошибки вовремя и старается исправить их вместе с командой, а не в одиночку.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команду
</a:t>
            </a:r>
            <a:pPr algn="l" indent="0" marL="0">
              <a:lnSpc>
                <a:spcPct val="90000"/>
              </a:lnSpc>
              <a:buNone/>
            </a:pPr>
            <a:r>
              <a:rPr lang="en-US" sz="39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9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лидер умеет слушать идеи других, даже если они отличаются от его собственного мнения. Так группа получает более точные решения и чувствует, что каждый участник важен.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Создавать доверие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Уважение, честность и спокойный тон помогают сохранять доверие. Когда лидер говорит ясно и без давления, людям легче работать вместе и не бояться предлагать свои мысли.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качества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Инициативность помогает не ждать подсказки, а самому предлагать полезную идею. Такой человек замечает, что можно улучшить, и помогает группе быстрее перейти к делу.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означает, что обещание не остаётся словами. Если задача уже взята, её нужно довести до конца и проверить результат, чтобы команда могла на тебя рассчитывать.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 делает обсуждение сильнее, потому что в нём слышны разные точки зрения. Когда человек не перебивает, группа чаще выбирает более удачное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эффективного последователя
</a:t>
            </a:r>
            <a:endParaRPr lang="en-US" sz="2218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эффективного последователя
</a:t>
            </a:r>
            <a:endParaRPr lang="en-US" sz="2218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команды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follower поддерживает общий план и помогает команде не сбиваться с курса. Он не тянет внимание на себя, а делает свою часть аккуратно и вовремя.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Выполнять обещания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участник выполняет договорённости без постоянных напоминаний. Благодаря этому другим не приходится всё перепроверять, и работа идёт ровнее и быстрее.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обратная связь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follower умеет говорить честно, но спокойно. Его замечания помогают заметить ошибку раньше, чем она станет проблемой для всей группы.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улучшать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участник не спорит ради спора и не мешает работе группы. Он помогает исправлять неточности и делает команду более собранной и сильной.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видно в поступках: помочь, начать и поддержать — значит взять ответственность на себя.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10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может показать лидерство сильнее, чем должность.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работают не только слова, но и ясные договорённости: чем понятнее общение, тем быстрее появляется доверие и меньше ошибок.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10, раздел о communication and trust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помогают команде говорить открыто и работать спокойнее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группа принимает решения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материалу Unit 10: обсуждение, выбор и распределение задач в группе.
</a:t>
            </a:r>
            <a:endParaRPr lang="en-US" sz="26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принятия решения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 материалу Unit 10 о совместном принятии решений.
</a:t>
            </a:r>
            <a:endParaRPr lang="en-US" sz="26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и неформальный лидер
</a:t>
            </a:r>
            <a:endParaRPr lang="en-US" sz="2218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лидерства показывает, как по-разному человек может влиять на работу группы и её атмосферу.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Должность не всегда совпадает с реальным влиянием: доверие группы может сделать лидером и без официального статуса.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10, раздел о formal and informal leaders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452778"/>
            <a:ext cx="4921004" cy="13966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 vs follower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роли отличаются по задачам, но одинаково важны для общего результата и хорошего взаимодействия.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команда зависит не только от ведущего, но и от тех, кто точно и надёжно помогает.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10, сравнение leader и follower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задачах ведущим становится тот, у кого есть нужный навык именно сейчас. Это делает команду гибкой и помогает каждому проявить сильные стороны.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10, тема situational leadership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может изменить того, кто ведёт команду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команда замерла, один ученик предложил план, и за короткое время группа перешла от хаоса к понятным действиям.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по материалу Unit 10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8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минут
</a:t>
            </a:r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хватило, чтобы перейти от растерянности к распределённой работе
</a:t>
            </a:r>
            <a:endParaRPr lang="en-US" sz="7685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простой правилo — говорить по очереди — помогло убрать перебивания и сделало обсуждение спокойнее и точнее.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по материалу Unit 10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общения заметно улучшило работу группы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начале помогает новичку включиться в дело и со временем самому начать предлагать идеи.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по материалу Unit 10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9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достаточно, чтобы увидеть, как помощь рождает уверенность
</a:t>
            </a:r>
            <a:endParaRPr lang="en-US" sz="7391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начинается с действий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и последователь важны одинаково: один направляет, другой поддерживает. В хорошей команде роли меняются по ситуации, а успех держится на доверии, уважении и ясных договорённостях.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2026-07-25T16:07:46Z</dcterms:created>
  <dcterms:modified xsi:type="dcterms:W3CDTF">2026-07-25T16:07:46Z</dcterms:modified>
</cp:coreProperties>
</file>