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выступление, где музыка и эмоции звучат прямо перед 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концерт?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помогает услышать музыку живьём, заметить голос, ритм и инструменты, а ещё учит внимательно слушать. На уроке музыки это не только тема, но и настоящий способ почувствовать искусство рядом.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сольном концерте на сцене один артист, поэтому внимание зрителей сосредоточено только на его голосе или инструменте.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Сольный концерт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концерт помогает услышать особенности исполнения: манеру пения, силу звука, темп и настроение каждого произведения.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программе звучат любимые номера исполнителя, а зал словно знакомится с ним поближе, без лишнего шума.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концерт с хором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Голоса, которые поют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сцену выходит хор, один голос как будто подхватывает другой, и музыка становится особенно дружной. Перед зрителями стоит большой коллектив в одинаковых костюмах, с нотными папками в руках, а дирижёр показывает, как петь вместе и в одном ритме.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Хоровой концерт часто создаёт ощущение праздника и единства. В программе могут звучать песни о школе, дружбе, природе и Родине. Такой номер особенно красив, когда все исполнители стоят ровно и внимательно следят за жестами дирижёра.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большого коллектива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хоровом выступлении важно не только красиво петь, но и слушать друг друга. Тогда голоса сливаются в единое звучание, а сцена выглядит как большая музыкальная команда, которая уверенно и спокойно исполняет свои песни.
</a:t>
            </a:r>
            <a:endParaRPr lang="en-US" sz="10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 звучит оркестр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музыкантов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сцену выходят музыканты со своими инструментами и занимают места. В зале становится тише, потому что сейчас начнётся общее музыкальное действие.
</a:t>
            </a:r>
            <a:endParaRPr lang="en-US" sz="1334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дирижёра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выходит дирижёр. Он показывает начало, темп и характер музыки, чтобы все инструменты звучали вместе и не спорили друг с другом.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начинается игра. Скрипки, флейты, трубы, барабаны и другие инструменты соединяются в богатую музыкальную картину, где каждый голос важен.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инструментальном концерте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инструментальном концерте музыка рассказывает сама за себя. Слушатель не ждёт текста, а замечает мелодию, ритм и настроение каждого звучания.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инструмент или ансамбль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сцене выступает один музыкант, а иногда несколько сразу. Тогда инструменты словно разговаривают между собой и создают общий музыкальный рисунок.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тембры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голос: нежный, звонкий, глубокий или яркий. Благодаря этому концерт звучит интересно, как разноцветная музыкальная мозаика.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программе можно услышать классическую пьесу, народную мелодию или современное произведение. Музыка меняется, но внимание к звуку остаётся главным.
</a:t>
            </a:r>
            <a:endParaRPr lang="en-US" sz="12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песня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песенный концерт, зал сразу ждёт знакомую мелодию и красивый голос. На сцене может быть микрофон, яркий свет и артист, который поёт с улыбкой. Зрители слушают особенно внимательно, а потом дружно аплодируют.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бывают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концерте могут звучать весёлые, лирические, шуточные и торжественные песни. Каждая из них передаёт своё настроение, а слова помогают понять, о чём поёт артист и почему зал улыбается или замирает.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которое объединяет зал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концерт особенно радует, когда зрители узнают знакомую мелодию и тихо подпевают. Тогда сцена и зал словно становятся одной большой командой, а музыка звучит ещё теплее и живее.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песенный концерт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концерта от начала до финала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моментов концертного выступления.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школьный концерт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37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заранее выбирают номера, учат слова, репетируют танцы и готовят костюмы. В школе уже чувствуется приятное волнение.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58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часто проводят к 1 сентября, Дню учителя, Новому году, 8 Марта или выпускному. В зале собираются ученики, учителя и родители.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854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номера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 другим появляются песни, стихи, сценки, танцы и игра на простых инструментах. Каждый номер делает праздник живым и непохожим на предыдущий.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350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объединяет всех участников. Он похож на большой дружный праздник, где важно не только выступить, но и порадоваться успеху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праздничный концерт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 праздника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концерт посвящают важной дате или событию: Новому году, Дню Победы, Дню города или окончанию учебного года. Повод задаёт всему выступлению особое настроение.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оформление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праздничного концерта готовят украшенную сцену, нарядные костюмы и красивый свет. Всё вокруг помогает почувствовать, что началось настоящее торжество.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номера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звучат поздравления, песни и красивые выступления. Ведущий говорит особенно празднично, а артисты стараются подарить зрителям радость и хорошее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концерт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концерт встречает слушателей прямо под открытым небом: на площади, в парке или во дворе. Люди останавливаются случайно и вдруг становятся зрителями живого музыкального сюрприза.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свободная атмосфера, движение прохожих и естественные звуки города. Такой концерт часто запоминается не только музыкой, но и солнечным светом, огнями и улыбками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таком концерте музыка соединяется с действием: костюмы, свет и оформление сцены помогают зрителям понять настроение каждого номера.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концерт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Исполнители не только поют или играют, но и передают характер образов движением, жестом и мимикой, поэтому смотреть так же интересно, как слушать.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Танец, пантомима и чтение стихов могут сменять друг друга, как маленькие эпизоды спектакля, но вместе они образуют единый сюжет.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Театральный концерт создаёт особое впечатление: он похож на сказку на сцене, где каждое действие поддерживает музыку и делает её наглядной.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Народный концерт знакомит слушателей с песнями, которые передавались от старших к младшим. В них слышны история, память и любовь к родной культуре.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народной музыки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программе часто звучат хороводы, частушки, плясовые мелодии и старинные напевы. Яркие костюмы и платки сразу создают праздничное настроение.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Гармошка, балалайка, ложки и другие народные инструменты делают звучание живым и узнаваемым. Такой концерт помогает услышать музыку, которая хранит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громкости уже требует осторожности, если музыка звучит долго.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 громких концертах особенно важны усилители, грамотная настройка звука и внимательное отношение к слуху зрителей.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дБ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здравоохранения: рекомендации по безопасному уровню шума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63" y="1601732"/>
            <a:ext cx="397575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63" y="2448390"/>
            <a:ext cx="397575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 детском концерте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для детского концерта делают недлинными и понятными, чтобы юные артисты не уставали и могли уверенно показать свой талант до конца.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выступление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не бояться сцены. Даже если голос дрожит или шаги немного спешат, искренность и старание зрители всегда замечают и поддерживают.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детском концерте особенно чувствуется дружба. Одноклассники радуются друг за друга, аплодируют и помогают, если кто-то волнуется перед выходом.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талантов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концерт похож на яркую витрину способностей. Здесь могут звучать песни, стихи, танцы и игра на простых инструментах, и каждый номер важен.
</a:t>
            </a:r>
            <a:endParaRPr lang="en-US" sz="12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артист готовится к выходу на сцену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выступления на школьном или концертном номере: от подготовки до финального поклона.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всё происходит прямо перед глазами. Видно, как артист волнуется, улыбается, ищет взглядом зал и отвечает на аплодисменты. Это делает музыку живой и очень тёплой.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зал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тоже становятся частью события. Их тишина, смех и хлопки помогают выступлению звучать ярче. Так концерт превращается в общий праздник, а не просто в прослушивание.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Телефон лучше заранее выключить или поставить на беззвучный режим. Даже маленький сигнал может отвлечь всех от тихой и красивой мелодии.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концерте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Сидите спокойно и не разговаривайте громко, чтобы не мешать артистам и другим слушателям. Тогда музыка будет слышна ясно, как на ладони.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Хлопайте после номера, а не во время исполнения. Вежливые аплодисменты поддерживают артистов и помогают залу слушать концерт внимательно до самого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концерт помогает услышать голос, другой — заметить звучание инструментов, а третий — увидеть танец или сценку. Так музыка раскрывается с разных сторон.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концерты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Разные программы учат по-разному слушать: где-то нужно быть очень внимательным, а где-то можно радоваться, подпевать и отбивать ритм ладошками.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Концерты знакомят с новыми жанрами и традициями. Благодаря им дети понимают, что музыка бывает торжественной, весёлой, спокойной и даже немного загадочной.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виды концертов сменяют друг друга, музыка становится ближе и понятнее. Она уже не кажется одной-единственной — у неё много характеров и настроений.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сцене всегда оживает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может быть большим или маленьким, шумным или тихим, но он всегда дарит живые эмоции. Именно поэтому его хочется слушать, смотреть и помнить снова.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2026-05-24T18:12:23Z</dcterms:created>
  <dcterms:modified xsi:type="dcterms:W3CDTF">2026-05-24T18:12:23Z</dcterms:modified>
</cp:coreProperties>
</file>