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С.В. Рахманинов. Романс «Сирень»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музыка и нежная сирень в одном красивом романсе.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Композитор, который умел говорить музыкой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Васильевич Рахманинов жил в 1873–1943 годах. Он был композитором, пианистом и дирижёром. Его музыка очень певучая, широкая и чуть грустная — как тёплое воспоминание.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 — это небольшое произведение для голоса и фортепиано. В нём особенно важно, как звучат слова и мелодия вместе.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романс рассказывает о чувствах: любви, мечте, природе, памяти или тихой радости. Он похож на маленький музыкальный рассказ.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романсе голос и фортепиано как будто разговаривают друг с другом. Вместе они создают одно настроение и одну историю.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романс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сирени в музыке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культуре сирень напоминает о весне, тепле и первых цветах. Этот образ сразу вызывает улыбку и приятное ожидание.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Рахманинова сирень звучит как знак красоты и пробуждения чувств. Музыка словно показывает тихий сад, который дышит весной.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романса «Сирень»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 пишет музыку в эпоху, когда композиторы особенно любили красивые мелодии и живые чувства.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1902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появляется романс «Сирень». Это время зрелого и очень выразительного творчества композитора.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Рахманинова слышны широкие мелодии, богатые аккорды и мягкая печаль. Всё звучит очень по-человечески.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 продолжают исполнять на концертах и изучать в школе, потому что он трогает слушателей своей красотой.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00" y="2266178"/>
            <a:ext cx="2604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Стихотворный текст и его смысл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представить весну, сирень и тёплое чувство, которое медленно просыпается в душе.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слышны восхищение, надежда и спокойная радость. Эти чувства делают музыку особенно мягкой и светлой.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соединяются с музыкой, они становятся ещё выразительнее. Получается маленькая история о красоте и доброте.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мелодия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 романсе течёт плавно и широко, без резких прыжков. Её хочется петь спокойно, как добрую и очень красивую сказку.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певучие фразы создают ощущение тишины и тепла. Слушателю легко представить весенний воздух и тихий сад без лишней суеты.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не просто поддерживает голос. Оно помогает увидеть в музыке сад, ветер и цветущую сирень, будто на картинке.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фортепиано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аккорды и спокойные переливы делают звучание объёмным. Без них романс был бы гораздо тише по краскам.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фортепиано как будто шепчет рядом с голосом. А иногда оно бережно ведёт его вперёд, не мешая главной мелодии.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романсе слышны нежность и светлая грусть. Это не печаль, а тихое, очень бережное чувство.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дарит и радость, но не шумную. Она спокойная, как улыбка в тёплый весенний день.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резких поворотов и громких событий. Всё звучит мягко, будто музыка боится спугнуть красоту.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передаёт музыка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сдержанная красота запоминается надолго. Она учит замечать тихие, но очень важные чувства.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романса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будто стоит в весеннем саду, слушает тишину и вспоминает что-то хорошее. Он не спешит и умеет любоваться красотой.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настроение становится всё теплее и сердечнее. В этом образе особенно важны добрые воспоминания, покой и внимание к чуду весны.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00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1075" y="1797831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стиля Рахманинова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у Рахманинова обычно поются легко и свободно. Они будто тянутся длинной лентой, поэтому музыка кажется очень живой, тёплой и особенно выразительной.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21899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гармония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любил красивые созвучия, которые делают звучание глубоким и объёмным. Даже в небольшом романсе гармония помогает передать настроение тонко и очень ярко.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62973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 без резкости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 умел говорить о переживаниях спокойно и мягко. Его музыка не кричит, а трогает сердцем, поэтому в ней слышны лиризм, печаль и светлая надежда.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романс запоминается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42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вступление сразу создаёт образ весеннего сада. Слушатель словно останавливается и прислушивается к тишине, в которой вот-вот зазвучит красота.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946563" y="31005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мелодии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вокальная линия и мягкие аккорды соединяются очень естественно. Музыка не спешит, поэтому каждое чувство успевает раскрыться и запомниться.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6436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последней ноты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 долго остаётся в памяти благодаря тёплому настроению и ясному образу сирени. Он звучит тихо, но словно продолжает жить внутри слушателя.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превращается в романс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поэтического образа к цельному музыкальному произведению.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Певцу важно держать ровный, мягкий звук. Тогда мелодия звучит спокойно и красиво, а слушатель лучше чувствует нежность и задушевность романса.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исполнения романса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нужно произносить чётко и бережно. В этом произведении поэтический смысл очень важен, поэтому каждое слово помогает создать ясный и тёплый образ.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Фразам нужен спокойный дыхательный поток и немного терпения. Если не торопиться, музыка звучит свободнее, а весеннее настроение становится особенно убедительным.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Сирень в русской культуре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весны 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Сирень в России часто появляется тогда, когда природа окончательно просыпается после зимы. Её запах и нежные кисти цветов напоминают о тепле, первых прогулках и радостном ожидании. Поэтому сирень легко становится символом весеннего настроения.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тёплых днях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людей сирень связана с детством, двором у дома и первыми букетами. Один взгляд на цветущий куст может вернуть добрые воспоминания. В искусстве такой образ помогает говорить о радости и о лёгкой грусти одновременно.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в литературе и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 и композиторы часто обращались к сирени, когда хотели передать мечту, любовь или тихое волнение. Этот образ понятен без длинных объяснений. Он сразу создаёт ощущение красоты, которое хочется сохранить надолго.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 показывает, как из простого весеннего образа рождается глубокая музыка. В нём маленькая картина природы превращается в настоящее чувство, понятное каждому слушателю.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увидеть, как поэзия и музыка работают вместе. Слово задаёт настроение, а голос и фортепиано делают его живым, тёплым и очень выразительным.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«Сирень» знакомит с лирическим миром Рахманинова. В этом мире есть мягкая печаль, красота и спокойная радость, которые звучат без лишних слов.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 учит замечать тонкие чувства в музыке. Он показывает, что даже небольшое произведение может быть большим по содержанию и оставаться в памяти надолго.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86218"/>
            <a:ext cx="275400" cy="22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обращают внимание при слушании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мелодии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замечает, как музыка мягко входит в пространство, будто открывает окно в весенний сад. Начало задаёт спокойный и очень тёплый тон всему романсу.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фразами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как одна музыкальная мысль плавно переходит в другую. Эти мягкие повороты помогают мелодии звучать естественно, словно тихий разговор без спешки и суеты.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Аккорды фортепиано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создаёт нежный фон и рисует пространство вокруг голоса. Его мягкие аккорды делают образ сирени объёмным, а настроение — спокойным и светлым.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относится к зрелому периоду творчества Рахманинова, когда его лирические мелодии звучали особенно уверенно и красиво.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Датировка романса «Сирень» в биографии и каталоге произведений С. В. Рахманинова
</a:t>
            </a:r>
            <a:endParaRPr lang="en-US" sz="646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в этом году был создан романс «Сирень».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романса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цветение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Сирень в романсе сразу вызывает весну, тепло и обновление. Музыка как будто показывает сад, который только что проснулся и тихо радуется свету.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красотой звучат воспоминания и лёгкая задумчивость. Поэтому романс кажется очень личным: он не просто описывает цветок, а хранит нежное чувство.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«Сирень» трогает сердце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 Рахманинова соединяет поэзию, красивую мелодию и мягкое звучание фортепиано. Он говорит о весне тихо, но очень тепло, поэтому остаётся близким и детям, и взрослым.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2026-05-24T22:51:10Z</dcterms:created>
  <dcterms:modified xsi:type="dcterms:W3CDTF">2026-05-24T22:51:10Z</dcterms:modified>
</cp:coreProperties>
</file>