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высшая нервная деятельность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— основа мышления, эмоций и обучения человека.
</a:t>
            </a:r>
            <a:endParaRPr lang="en-US" sz="4505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высшей нервной деятельности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высшей нервной деятельности началось в XIX веке с открытий Павлова и Бехтерева. Современная наука раскрывает сложные механизмы работы мозга и его взаимодействий.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обеспечивает восприятие, анализ и хранение информации. Кора больших полушарий играет ключевую роль в этом сложном процессе, превращая сигналы в знания и опыт.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обработки информации в мозге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постоянно сопоставляет новые данные с прошлым опытом, что позволяет человеку быстро адаптироваться к изменениям и принимать осознанные решения в повседневной жизни.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принятие решений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окружающими требует формирования навыков общения и понимания эмоций. Высшая нервная деятельность отвечает за усвоение этих умений и успешное включение в коллектив.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социальных навыков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высшая нервная деятельность?
</a:t>
            </a:r>
            <a:endParaRPr lang="en-US" sz="2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высшей нервной деятельности
</a:t>
            </a:r>
            <a:endParaRPr lang="en-US" sz="2458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быструю адаптацию организма к изменениям внешней среды и внутренним условиям.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индивидуальное поведение, исходя из личного опыта и социальных норм общества.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память, воображение и эмоциональную сферу, способствуя самоконтролю.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подросткам осознанно планировать свои действия и формировать намеренное поведение.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формируются до рождения и обеспечивают основные жизненные функции, такие как моргание или отдергивание руки при боли. Эти реакции выполняют защитную роль без сознательного участия.
</a:t>
            </a:r>
            <a:endParaRPr lang="en-US" sz="14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— врождённые реакции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в течение жизни под влиянием опыта. Примеры включают обучение езде на велосипеде или формирование привычек, необходимых для повседневной деятельности и развития личности.
</a:t>
            </a:r>
            <a:endParaRPr lang="en-US" sz="1427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— приобретённые навыки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рефлексов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условного рефлекса
</a:t>
            </a:r>
            <a:endParaRPr lang="en-US" sz="293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на примере опыта Павлова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коры больших полушарий для высшей нервной деятельности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играет ключевую роль в восприятии и обработке информации, позволяя анализировать окружающую среду и принимать решения.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сложные формы поведения, включая планирование, формирование ассоциаций и управление эмоциональными реакциями.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17684"/>
            <a:ext cx="3982500" cy="2196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безусловных и условных рефлексов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происхождению, формированию и примерам рефлексов, подчёркивая их роль в поведении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обеспечивают основные функции, условные — адаптацию и обучение.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И.П. Павлова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обучение: ключевые этапы развития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информации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устойчивых нейронных связей позволяет сохранять знания и опыт на длительное время.
</a:t>
            </a:r>
            <a:endParaRPr lang="en-US" sz="1067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происходит через модификацию реакций на основе нового опыта и повторения действий.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поведения
</a:t>
            </a:r>
            <a:endParaRPr lang="en-US" sz="1131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активно формируются новые ассоциации, расширяются умения и навыки.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 практика способствуют улучшению памяти и углублению понимания материала.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знаний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их влияние на нервную деятельность
</a:t>
            </a:r>
            <a:endParaRPr lang="en-US" sz="264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возникают как реакция на различные внешние и внутренние раздражители, влияя на общее состояние и поведение человека. Они контролируются взаимодействием коры мозга и лимбической системы.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эмоциональные переживания особенно интенсивны и могут существенно влиять на память, внимание и социальное взаимодействие.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внимания: доминирующий очаг возбуждения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Доминирующий очаг возбуждения — участок коры головного мозга с повышенной активностью, который направляет внимание и контролирует текущие действия в ответ на важные раздражители.
</a:t>
            </a:r>
            <a:endParaRPr lang="en-US" sz="1436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очаг помогает фильтровать внешние раздражители, обеспечивая сосредоточенность на значимых событиях и задачах, что особенно важно для учебы и коммуникации.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формирование способности к концентрации укрепляется через систематические тренировки и приобретение навыков саморегуляции поведения.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памяти: соотношение основных типов
</a:t>
            </a:r>
            <a:endParaRPr lang="en-US" sz="257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 играет ключевую роль в усвоении новых знаний, обеспечивая нормальное функционирование учебного процесса.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долговременной памяти подчеркивает её значение для устойчивого хранения информации и формирования навыков.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Нейропсихологические исследования,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сна клетки мозга восстанавливают запасы энергии, необходимые для нормальной работы. Это помогает поддерживать психическое и физическое здоровье подростков.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Энергетическое восстановление во сне
</a:t>
            </a:r>
            <a:endParaRPr lang="en-US" sz="1575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и быстрый сон участвуют в формировании и укреплении нейронных связей, что способствует запоминанию новой информации после учебы.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сна и закрепление знаний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Недосыпание снижает концентрацию и память, ухудшая школьные результаты и вызывая снижение мотивации к обучению.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недостатка сна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ключевой процесс для восстановления мозга
</a:t>
            </a:r>
            <a:endParaRPr lang="en-US" sz="24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его влияние на высшую нервную деятельность
</a:t>
            </a:r>
            <a:endParaRPr lang="en-US" sz="2221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кратковременном стрессе активируется симпатическая нервная система, увеличивая концентрацию и скорость реакции, что помогает быстро справляться с задачами.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приводит к истощению ресурсов мозга, ухудшая память и способность к обучению, особенно у подростков, подвергающихся постоянным нагрузкам.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и конфликты являются частыми стрессовыми факторами, вызывающими эмоциональное напряжение и снижением когнитивной производительности.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Перегрузки и негативные эмоции могут приводить к утомляемости и затруднениям в контроле поведения, влияя на психологическое состояние школьников.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обучаются открывать сложные замки, демонстрируя способность к выработке условных рефлексов. Это показывает, что животные тоже могут учиться на опыте.
</a:t>
            </a:r>
            <a:endParaRPr lang="en-US" sz="128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у животных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обнаружил, что собаки способны создавать ассоциации между звуком и пищей, что стало основой изучения высшей нервной деятельности у животных.
</a:t>
            </a:r>
            <a:endParaRPr lang="en-US" sz="137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Павлова с собаками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развитым абстрактным мышлением и речью, что позволяет формировать сложные социальные структуры и целенаправленное поведение, превосходя животных.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человека от животных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у животных и человека
</a:t>
            </a:r>
            <a:endParaRPr lang="en-US" sz="23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условных рефлексов в жизни подростков
</a:t>
            </a:r>
            <a:endParaRPr lang="en-US" sz="244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сложных навыков требует значительного времени и регулярных повторений, особенно в подростковом возрасте.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развития, 2022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навыки, их возраст начала формирования и количество повторений, необходимое для закрепления условного рефлекса.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высшей нервной деятельности: виды и причины
</a:t>
            </a:r>
            <a:endParaRPr lang="en-US" sz="2074" dirty="0"/>
          </a:p>
        </p:txBody>
      </p:sp>
      <p:sp>
        <p:nvSpPr>
          <p:cNvPr id="7" name="Text 1"/>
          <p:cNvSpPr txBox="1"/>
          <p:nvPr/>
        </p:nvSpPr>
        <p:spPr>
          <a:xfrm>
            <a:off x="1757375" y="10999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мозга в результате травм могут вызвать потерю памяти, снижение внимания и проблемы с поведением у детей и подростков.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головы
</a:t>
            </a:r>
            <a:endParaRPr lang="en-US" sz="1045" dirty="0"/>
          </a:p>
        </p:txBody>
      </p:sp>
      <p:sp>
        <p:nvSpPr>
          <p:cNvPr id="8" name="Text 2"/>
          <p:cNvSpPr txBox="1"/>
          <p:nvPr/>
        </p:nvSpPr>
        <p:spPr>
          <a:xfrm>
            <a:off x="3837427" y="283161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заболевания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такие как энцефалит, могут вызывать воспаление мозга, приводя к серьезным нарушениям когнитивных функций.
</a:t>
            </a:r>
            <a:endParaRPr lang="en-US" sz="1033" dirty="0"/>
          </a:p>
        </p:txBody>
      </p:sp>
      <p:sp>
        <p:nvSpPr>
          <p:cNvPr id="9" name="Text 3"/>
          <p:cNvSpPr txBox="1"/>
          <p:nvPr/>
        </p:nvSpPr>
        <p:spPr>
          <a:xfrm>
            <a:off x="5725712" y="128611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стрессовое воздействие и наследственные факторы способствуют развитию дефицита внимания и расстройств поведения у школьников.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и генетика
</a:t>
            </a:r>
            <a:endParaRPr lang="en-US" sz="941" dirty="0"/>
          </a:p>
        </p:txBody>
      </p:sp>
      <p:sp>
        <p:nvSpPr>
          <p:cNvPr id="10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нового языка стимулирует нейронные связи, улучшая память и творческое мышление. Это способствует общей интеллектуальной активности подростков.
</a:t>
            </a:r>
            <a:endParaRPr lang="en-US" sz="131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иностранных языков как тренировка мозга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музыкальное образование развивают координацию и концентрацию, укрепляя нервные связи и повышая скорость мыслительных процессов.
</a:t>
            </a:r>
            <a:endParaRPr lang="en-US" sz="1389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и музыкой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тренировки и впечатления развивают мозг подростков
</a:t>
            </a:r>
            <a:endParaRPr lang="en-US" sz="2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науки о мозге: будущие открытия и прикладное значение
</a:t>
            </a:r>
            <a:endParaRPr lang="en-US" sz="1781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позволит создавать персонализированные образовательные программы, учитывающие индивидуальные особенности памяти и внимания школьников.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нейровизуализации — МРТ и ПЭТ — открывают доступ к точному изучению функций мозга в динамике, улучшая диагностику и лечение.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социальные исследования способствуют пониманию механизмов формирования мышления, что послужит основой для новых подходов в обучении и терапии.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высшей нервной деятельности для развития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лежит в основе обучения и адаптации подростков. Знание её процессов помогает формировать полезные привычки и развивать необходимые навыки для успешного будущего.
</a:t>
            </a:r>
            <a:endParaRPr lang="en-US" sz="35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2026-05-08T03:33:06Z</dcterms:created>
  <dcterms:modified xsi:type="dcterms:W3CDTF">2026-05-08T03:33:06Z</dcterms:modified>
</cp:coreProperties>
</file>