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причастий
</a:t>
            </a:r>
            <a:endParaRPr lang="en-US" sz="4189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глагол превращается в причастие: просто и на примерах.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перед началом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причастие, нужно помнить его связь с глаголом и прилагательным: оно называет действие как признак и меняется по тем же формам, что и прилагательное.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причастие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называет признак предмета по действию: читающий ученик — это ученик, который читает, а написанное письмо — письмо, которое уже написали.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образуется от глагола, но изменяется как прилагательное: может иметь род, число и падеж, поэтому легко согласуется с существительным в предложении.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причастие выступает определением и помогает точно указать, какой предмет и какое действие с ним связано.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— основа для образования причастий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образуются только от глаголов, поэтому сначала нужно определить исходное слово. Именно глагол задаёт значение действия и помогает выбрать нужную форму причастия.
</a:t>
            </a:r>
            <a:endParaRPr lang="en-US" sz="1111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глагола влияет на время причастия: несовершенный вид чаще даёт формы настоящего времени, совершенный — прошедшего. Переходные глаголы могут образовывать страдательные причастия.
</a:t>
            </a:r>
            <a:endParaRPr lang="en-US" sz="114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79389"/>
            <a:ext cx="3432300" cy="11659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разряды причастий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основные группы причастий и их признаки.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группы есть свои суффиксы и своё значение, поэтому причастие можно распознать по форме и по тому, как оно образовано.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«Словообразование причастий»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причастие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формы от глагола до готового причастия.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«Словообразование причастий»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действительных причастий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связаны не только с временем, но и с особенностями основы глагола, поэтому при образовании формы важно сверяться с исходным словом.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настоящего времени используются две пары суффиксов, а для прошедшего — две краткие модели; выбор зависит от признаков глагола.
</a:t>
            </a:r>
            <a:endParaRPr lang="en-US" sz="117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«Словообразование причастий»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страдательных причастий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формы особенно часто встречаются в текстах, где нужно подчеркнуть результат действия, а не того, кто его выполняет.
</a:t>
            </a:r>
            <a:endParaRPr lang="en-US" sz="1179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и прошедшее время имеют разные суффиксальные модели; прошедшие формы встречаются чаще и особенно заметны в книжной речи.
</a:t>
            </a:r>
            <a:endParaRPr lang="en-US" sz="110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настоящего времени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причастия образуются от глаголов несовершенного вида и показывают, что предмет сам выполняет действие: пишущий ученик, играющий ребёнок, летящий самолёт.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них характерны суффиксы -ущ-, -ющ-, -ащ-, -ящ-. Какой именно суффикс нужен, зависит от спряжения глагола и его формы.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причастия помогают сделать описание точным и коротким: одно слово сразу передаёт и предмет, и действие, которое он совершает.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прошедшего времени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образуются от основы неопределённой формы глагола и обозначают признак предмета по уже завершившемуся действию: читавший, принесший, выросший.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суффиксы здесь — -вш- и -ш-. Обычно они присоединяются к основе глагола, поэтому важно сначала правильно выделить начальную форму слова.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причастия часто встречаются в текстах, где нужно сообщить не только о предмете, но и о действии, которое произошло раньше.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657843"/>
            <a:ext cx="3432300" cy="7773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образования действительных причастий настоящего времени в русском языке
</a:t>
            </a:r>
            <a:endParaRPr lang="en-US" sz="658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глагола и выбор суффикса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связь спряжения глагола с суффиксами действительных причастий настоящего времени.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помогает выбрать суффикс без ошибки: для 1-го и 2-го спряжения действуют разные модели, а отдельные формы требуют проверки по словарю.
</a:t>
            </a:r>
            <a:endParaRPr lang="en-US" sz="110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настоящего времени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обозначают предмет, над которым действие совершается извне: книга читается, парк охраняется, рассказ любим многими. Они связаны только с переходными глаголами несовершенного вида.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образования используются суффиксы -ем-, -ом-, -им-. Выбор зависит от глагола и его спряжения, поэтому форму нужно проверять по исходному слову, а не по смыслу.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глагол непереходный, такая форма не образуется: нельзя сказать «спящий стол» или «идущий дом». Зависимое слово помогает увидеть, что перед нами именно причастие.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прошедшего времени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причастия называют признак предмета по уже завершённому действию: письмо написано, задача решена, дверь закрыта. Чаще всего они образуются от переходных глаголов совершенного вида.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суффиксы этой группы — -енн-, -нн-, -т-. Они помогают узнать форму, но при выборе нужно учитывать строение основы и глагол, от которого слово образовано.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причастия часто встречаются в учебных текстах и описаниях: построенный дом, принесённый альбом, закрытый класс. Они делают описание точным и компактным.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причастие от отглагольного прилагательного
</a:t>
            </a:r>
            <a:endParaRPr lang="en-US" sz="2119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признаков помогает определить, есть ли перед нами причастие или прилагательное.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 краткая форма страдательных причастий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страдательного причастия прошедшего времени изменяется по родам, числам и падежам: написанный текст, написанная работа, написанное письмо. Она согласуется с существительным.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не склоняется и обычно выражает результат действия: текст написан, работа решена, письмо отправлено. В предложении она чаще всего входит в состав сказуемого.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отвечает на вопросы какой? какая? какое? какие? и чаще выступает определением. Краткая форма сохраняет значение действия, но звучит короче и точнее.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выборе формы важно смотреть на роль слова в предложении: если нужно описать предмет, обычно используется полная форма; если сообщить результат, удобнее краткая.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типичных ошибок при изучении причастий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образовании причастий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при спешке: сначала нужно определить глагол и только потом подбирать форму.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трудности связаны с выбором суффикса и распознаванием формы. Алгоритм проверки по глаголу заметно снижает число ошибок.
</a:t>
            </a:r>
            <a:endParaRPr lang="en-US" sz="11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79389"/>
            <a:ext cx="3432300" cy="11659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суффиксам причастий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сравнить основные группы причастий и их суффиксы.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путать формы, удобно запомнить четыре группы и их основные суффиксы: они показывают время, залог и способ образования.
</a:t>
            </a:r>
            <a:endParaRPr lang="en-US" sz="1192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словообразования причастий в русском языке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в предложении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— это причастие вместе с зависимыми словами. Он уточняет признак предмета и отвечает на вопрос какой? Пример: ученик, читающий книгу; дом, построенный в прошлом году.
</a:t>
            </a:r>
            <a:endParaRPr lang="en-US" sz="1129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может стоять до или после определяемого слова. Если он находится после него, обычно ставятся запятые; это помогает правильно оформить предложение и не потерять смысл.
</a:t>
            </a:r>
            <a:endParaRPr lang="en-US" sz="1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06623"/>
            <a:ext cx="353400" cy="35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8788" y="1605459"/>
            <a:ext cx="311325" cy="35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7702" y="1605458"/>
            <a:ext cx="266850" cy="35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41999"/>
            <a:ext cx="353400" cy="282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причастия в речи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помогают назвать предмет через его действие и сделать описание более точным, чем обычное прилагательное.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причастная форма часто заменяет длинное сочетание: «читаемая книга» вместо «книга, которую читают».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особенно часто встречаются в учебниках, рассказах, описаниях и других письменных текстах.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стили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причастия используются реже, но в письменной речи они помогают делать текст выразительным и стройным.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причастиях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образуются от глаголов по чётким правилам: нужно учитывать вид, время, переходность и спряжение. Если запомнить суффиксы и признаки, можно уверенно строить правильные формы.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2026-05-22T16:16:22Z</dcterms:created>
  <dcterms:modified xsi:type="dcterms:W3CDTF">2026-05-22T16:16:22Z</dcterms:modified>
</cp:coreProperties>
</file>