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английском языке
</a:t>
            </a:r>
            <a:endParaRPr lang="en-US" sz="2318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суффиксы помогают узнавать значение слов и читать точнее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типичных окончаний помогает быстрее распознавать новые слова, точнее понимать текст и уверенно писать эссе. Один корень часто даёт целую словообразовательную семью, а значит, расширяет словарь без лишнего заучивания.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суффиксы прилагательных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-able и -ible: значение возможности и способности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-able: действие возможно
</a:t>
            </a:r>
            <a:pPr algn="l" indent="0" marL="0">
              <a:lnSpc>
                <a:spcPct val="115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 обычно указывает, что предмет или действие поддаются выполнению, использованию или проверке. Такие прилагательные легко встречаются в учебных и бытовых контекстах, поэтому их полезно узнавать сразу.
</a:t>
            </a:r>
            <a:endParaRPr lang="en-US" sz="958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-ible: словарная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-ible встречается реже и во многих случаях закреплён историей слова, а не правилом. Именно поэтому пары вроде possible и visible лучше запоминать как готовые словарные формы.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между -able и -ible важнее не переводить дословно, а проверять привычную английскую форму. В современном языке продуктивность -able значительно выше, поэтому он встречается заметно чаще.
</a:t>
            </a:r>
            <a:endParaRPr lang="en-US" sz="10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-ful и -less: наличие и отсутствие качества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-ful как признак наличия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показывает, что качество присутствует: слово описывает человека, предмет или ситуацию как наполненные нужным свойством. В речи он часто создаёт положительную или нейтральную оценку.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-less как 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работает наоборот: он сообщает об отсутствии качества, ресурса или желаемого свойства. Благодаря этому многие слова с -less звучат как более резкая характеристика.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запоминать пары с одной основой: hope — hopeful / hopeless, care — careful / careless, help — helpful / helpless. Такие пары наглядно показывают смысловой контраст.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и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эти суффиксы помогает точнее понимать тон текста и избегать неточностей в собственных ответах. Ошибка в суффиксе часто меняет не форму, а смысл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визуализации на основе распространённости в школьной лексике; без точного статистического подсчёта.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заметные модели, с которыми школьник встречается в повседневной и учебной лексике.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-y и -ful, а остальные суффиксы распределяются равномернее и требуют осознанного распознавания.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наиболее узнаваемых суффиксов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-ous и -ious: прилагательные со значением свойства или признака
</a:t>
            </a:r>
            <a:endParaRPr lang="en-US" sz="186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-ous: выраженное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часто образует слова, описывающие ярко проявленное качество или состояние. Прилагательные с этим окончанием нередко встречаются в описаниях характера, ситуации и общего впечатления.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-ious: книжная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-ious тоже передаёт признак, но часто звучит чуть более книжно и формально. Он особенно полезен в текстах, где требуется точная и аккуратная характеристика.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основы дают похожие формы, однако их написание и употребление надо запоминать отдельно. Поэтому curiosity и delicious не образуют простого правила, а закрепляются через чтение и словарь.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помогают описывать не только предмет, но и отношение к нему: опасность, тревогу, привлекательность или ценность. Именно поэтому они часто встречаются в школьных текстах.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моделей английского словообразования по учебной лексике.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окончание с основным значением и примерами из учебной лексики.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суффикс знаком, значение слова часто можно угадать без словаря или с минимальной подсказкой контекста.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прилагательных и их типичные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-ive, -al и -ic: связь с действием, темой и научным стилем
</a:t>
            </a:r>
            <a:endParaRPr lang="en-US" sz="2309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-ic часто встречается в научных, официальных и описательных словах. Он помогает узнавать термины и понимать, что слово относится к более формальному стилю.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-ic: научная и книжная лексика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-al показывает связь с областью, явлением или предметом. Он особенно удобен в текстах, где нужно точно обозначить принадлежность к сфере знаний или деятельности.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-al: отношение к теме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-ive часто связан со способностью действовать, производить эффект или выполнять функцию. Такие прилагательные помогают описывать активность, результативность и характер поведения.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-ive: действие и функция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прилагательное по суффиксу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в предложении и по его форме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-y как очень продуктивный признак описательных прилагательных
</a:t>
            </a:r>
            <a:endParaRPr lang="en-US" sz="190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-y делает прилагательные особенно удобными для повседневного описания: они легко передают состояние, погоду, внешний вид и общее впечатление от предмета или человека.
</a:t>
            </a:r>
            <a:endParaRPr lang="en-US" sz="758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слова, как sunny, rainy, cloudy, noisy и sleepy, часто встречаются в школьных текстах и устной речи. Они понятны даже на начальном этапе, но остаются полезными и в старших классах.
</a:t>
            </a:r>
            <a:endParaRPr lang="en-US" sz="813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основой
</a:t>
            </a:r>
            <a:pPr algn="l" indent="0" marL="0">
              <a:lnSpc>
                <a:spcPct val="115000"/>
              </a:lnSpc>
              <a:buNone/>
            </a:pPr>
            <a:r>
              <a:rPr lang="en-US" sz="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прилагательного основа нередко меняется: rain — rainy, cloud — cloudy, sun — sunny. Это помогает увидеть, что перед нами не случайное слово, а закономерная модель.
</a:t>
            </a:r>
            <a:endParaRPr lang="en-US" sz="791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-y особенно полезны в описаниях природы, настроения и повседневных ситуаций. Их знание делает речь живее и помогает быстрее подбирать точные характеристики в ответах и сочинениях.
</a:t>
            </a:r>
            <a:endParaRPr lang="en-US" sz="7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основа перед суффиксом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e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типа fame → famous и hope → hopeful немая буква e не сохраняется перед суффиксом. Такое написание помогает удержать привычное произношение и делает производное слово визуально узнаваемым для читателя.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сохраняется, но становится 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beauty → beautiful и danger → dangerous корень остаётся тем же, однако к нему присоединяется суффикс, который меняет часть речи. За счёт этого одно и то же смысловое ядро начинает работать в новом контексте.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заметно в самом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новая форма отличается одной буквой, и это удобно показать на изображении. В словах sense → sensible или fame → famous ученик видит не просто окончание, а переход от основы к прилагательному с орфографическим изменением.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написание при образовании прилагательных
</a:t>
            </a:r>
            <a:endParaRPr lang="en-US" sz="217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e часто выпадает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многими суффиксами буква e не сохраняется: fame → famous, hope → hopeful, sense → sensible. Это не случайность, а устойчивая орфографическая модель английского словообразования.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может немного перестраиваться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rely → reliable, create → creative, magic → magical меняется конечная часть основы, чтобы слово звучало и писалось естественно. Такая перестройка помогает сохранить читаемость формы.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создаёт новое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суффикса не просто меняет форму, а образует новую лексическую единицу. Поэтому adjective ending нужно отличать от грамматического окончания: смысл и часть речи становятся иными.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суффикс кажется подходящим, слово следует сверить с контекстом и словарной нормой. В заданиях на словообразование это защищает от ошибок и лишних потерь баллов.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словообразовательные модели, использованные в презентации.
</a:t>
            </a:r>
            <a:endParaRPr lang="en-US" sz="93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суффиксы не меняют смысловое ядро корня, а распределяют его по разным частям речи и стилям употребления.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легко объединяет несколько слов, поэтому знание суффиксов ускоряет понимание незнакомой лексики и помогает строить собственные высказывания.
</a:t>
            </a:r>
            <a:endParaRPr lang="en-US" sz="125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слов: как один корень образует разные части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английского языка; примеры из школьной лексики.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близкие модели по значению и стилю. Это особенно полезно при чтении текстов и выборе нужной формы в письменной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суффиксы часто различаются стилем и оттенком смысла, поэтому их лучше запоминать вместе с типичными примерами.
</a:t>
            </a:r>
            <a:endParaRPr lang="en-US" sz="1287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суффиксов прилагательных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44" y="3371450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-ish, -ary и -ory: как расширять словарь старшеклассника
</a:t>
            </a:r>
            <a:endParaRPr lang="en-US" sz="2325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-ish: мягкое сходство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-ish часто делает признак менее категоричным: childish, reddish, English. Такие слова помогают описывать не точный факт, а оттенок качества или сходства.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-ary: формальная лексика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-ary часто встречается в учебных и официальных текстах: ordinary, necessary, temporary, revolutionary. Она полезна для чтения более сложных материалов и письменных ответов.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-ory: назначение и категория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-ory характерен для слов, связанных с местом, функцией или принадлежностью: laboratory, advisory, compulsory, memory. Его знание помогает быстрее распознавать терминологическую лексику.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правильного окончания в слове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суффикс, который соответствует и смыслу, и написанию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учащиеся чаще всего ошибаются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смешивать economic и economical, historic и historical. Внешне слова похожи, но употребляются в разных контекстах, поэтому значение нужно проверять по примеру и словарю.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орфография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пишут useable вместо usable или successfull вместо successful. Такие ошибки показывают, что правило кажется знакомым, но написание суффикса ещё не закреплено.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русской логики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выборе суффикса учащиеся опираются на русский язык и ожидают прямое соответствие. В английском же важнее словарная норма, а не буквальный перевод модели.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оценка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sensible и sensitive, как и economic и economical, различаются оттенком значения. Если не учитывать контекст, можно выбрать формально правильное, но семантически неверное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учебной лексики на основе тем школьной речи и письменных заданий.
</a:t>
            </a:r>
            <a:endParaRPr lang="en-US" sz="878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диаграммы часто встречаются в ответах, диалогах и сочинениях, потому что они помогают точно описывать людей, обстоятельства и оценку событий.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прилагательные для описания характера, атмосферы и практической ценности; именно они дают тексту ясность и выразительность.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наиболее полезные для устной и письменной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английского словообразования; примеры из текста презентации.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связывает суффикс, его смысл и примеры. Она удобна для быстрого повторения и самопроверки перед чтением или письменной работой.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суффикс, он быстрее понимает значение слова и легче запоминает новую лексику в активном запасе.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окончаний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Окончания, которые помогают читать и писать увереннее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суффиксов прилагательных делает английскую лексику прозрачнее: легче узнавать часть речи, понимать смысл и строить точные высказывания. Для старшеклассника это практический инструмент, а не просто тема для запоминания.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2026-05-31T17:23:57Z</dcterms:created>
  <dcterms:modified xsi:type="dcterms:W3CDTF">2026-05-31T17:23:57Z</dcterms:modified>
</cp:coreProperties>
</file>