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хаос или система?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рождает варианты, но эволюцию направляют правила.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живой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изучает, как в популяциях возникают наследуемые различия, почему одни варианты закрепляются, а другие исчезают, и какие ограничения задаёт среда и наследственность.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эволюцией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не изменение одной особи, а сдвиг в том, как часто встречаются разные наследуемые признаки в популяции за несколько поколений.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различия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эволюции нужны различия между особями. Если все организмы одинаковы, отбору нечего «выбирать», и популяция почти не меняется.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определяет, какие признаки помогают выживать и размножаться. Именно поэтому один и тот же признак может быть полезным в одних условиях и бесполезным в других.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любое изменение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обучение или травма могут изменить организм, но это не эволюция, если изменение не передаётся потомкам и не влияет на состав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регулируема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старт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появляются не по плану, а случайно. Но дальше их проверяют реальные условия: нехватка пищи, холод, враги, болезни или конкуренция.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среды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 сохраняется чаще, если его носители оставляют больше потомков. Так среда постепенно «отсекает» менее удачные варианты.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наследования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не позволяет удачному признаку исчезнуть сразу. Если он передаётся детям, его влияние на популяцию накапливается из поколения в поколение.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организма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нельзя перестроить как угодно: мешают строение тела, развитие и уже работающие гены. Поэтому изменения возможны не любые, а только допустимые.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эволюции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варианты появляются, сохраняются и меняют состав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популяция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не один организм, а группа особей одного вида, которые живут рядом и могут скрещиваться между собой.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частоты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популяции признак встречается чаще, чем в другой, это уже важный сигнал. Он показывает, как условия и наследственность действуют вместе.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эволюция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сравнивают, как часто встречаются разные признаки. Эволюция меняет не отдельного зверя или растение, а доли вариантов в 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вариантов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изменение в ДНК, то есть в наследственном материале. Она может затронуть один «буквенный» участок или более крупный фрагмент.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мутаций не появлялись бы новые наследуемые признаки. Поэтому они не «ошибка природы», а главный источник разнообразия в живых популяциях.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полезные варианты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 помогают и не вредят, а часть мешает организму. Полезные изменения редки, но именно они становятся материалом для отбора.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признаков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размножения гены могут перемешиваться, а их участки — обмениваться. Такая рекомбинация увеличивает разнообразие и даёт эволюции больше вариантов для проверки.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инструкция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информацию о признаках и копируется при делении клеток. Благодаря этому потомки получают основу тех же наследуемых свойств, что и родители.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не идеально: иногда возникают ошибки. Эти изменения могут создавать новый вариант признака и передаваться дальше по линии потомков.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генов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Потомок получает не точную копию одного родителя, а сочетание генов обоих. Это делает братьев и сестёр похожими, но не одинаковыми.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отбор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отбор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признаки сам, а сохраняет те, которые помогают выжить и оставить потомство именно в данных условиях.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вьюрков клюв подходит к разной пище, а у бактерий устойчивость к лекарству помогает пережить лечение. Оба примера показывают работу отбора.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меняется, меняется и «выгодный» признак. Например, при нехватке пищи или антибиотиках лучше выживают те, у кого есть нужная особенность.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условий полезный признак становится встречаться всё чаще. На графике показано не число особей, а доля наследуемого варианта в популяции.
</a:t>
            </a:r>
            <a:endParaRPr lang="en-US" sz="1146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частоты признаков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показывает действие отбора: удачный наследуемый признак постепенно становится обычным.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для иллюстрации действия естественного отбора
</a:t>
            </a:r>
            <a:endParaRPr lang="en-US" sz="9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маленьких популяциях случайность заметно меняет состав признаков, даже если отбор слабый.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механизма вместе направляют эволюцию в реальных популяциях.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механизмов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признака часто есть выгода и издержка: эволюция сохраняет не идеальное решение, а выгодный баланс.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есть почти у любой адаптации.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адаптаций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 идёт по уже сложившимся путям, поэтому новые изменения появляются не с нуля, а на базе старых связей.
</a:t>
            </a:r>
            <a:endParaRPr lang="en-US" sz="2393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развития обычно задаёт предел возможным изменениям.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представления о наследственности и развитии.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заметные изменения могут появляться за разное время: это зависит от длины поколения и силы отбора, а не только от размера животного.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медленно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поколение и сильнее давление среды, тем быстрее видны изменения частот признаков в популяции.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закономерностям эволюции; учебная биология.
</a:t>
            </a:r>
            <a:endParaRPr lang="en-US" sz="8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общей популяции к двум видам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ход видообразования: сначала возникают барьеры, затем накапливаются 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меняют друг друга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хищник становится быстрее или осторожнее, жертва тоже должна меняться. В ответ закрепляются новые способы спасения, маскировки или защиты, и отбор снова сдвигается.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настройка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не означает согласие видов. Это непрерывная взаимная настройка, где успех одного участника меняет условия жизни и для другого, и для всей экосистемы.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 хозяин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хозяева постоянно обмениваются «сигналами давления». Устойчивость хозяина и способность паразита обходить защиту развиваются вместе, часто как своеобразная гонка.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опылитель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опылителей взаимодействие строится на взаимной выгоде. Изменение формы цветка, запаха или времени цветения может изменить поведение насекомых и наоборот.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Проверяемое ожидание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формулируют проверяемое ожидание: если среда меняется, то должны меняться и частоты наследуемых признаков в популяции, а не только внешний вид отдельных особей.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Повторяемая проверка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предсказания проверяют в лаборатории и в природе. Если повторяющиеся наблюдения подтверждают один и тот же механизм, это становится научным объяснением, а не догадкой.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давления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что происходит при ослаблении отбора. Если признак больше не нужен, его частота может снижаться или переставать расти.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группы, живущие в разных условиях. Там, где давление отбора сильнее, полезные признаки обычно встречаются чаще и дают заметное преимущество в размножении.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эволюционные идеи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ДНК можно сравнивать гены разных организмов и строить родственные связи. Чем ближе последовательности, тем недавнее у них общий предок.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реальном времени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и короткие опыты с бактериями позволяют видеть эволюцию прямо сейчас. Учёные фиксируют, как в новых условиях быстро меняются частоты признаков.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показывают, какие формы жили раньше и как постепенно менялись строение и признаки. Это помогает увидеть последовательность изменений во времени.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источника данных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связана с нашей жизнью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человек сам отбирает нужные признаки: размер плодов, скорость роста, поведение или окраску. Так появляются породы собак, сорта растений и продуктивные линии животных.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видов помогает экосистемам быть устойчивее к засухам, болезням и другим изменениям. Чем больше вариантов, тем выше шанс, что часть системы сохранится.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 микробов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вакцины меняют условия жизни микробов. Выживают те варианты, которые лучше обходят защиту, поэтому неправильное или частое применение усиливает отбор устойчивых форм.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не хаос, а правила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выглядит сложной, но работает по понятным правилам: варианты возникают, среда отбирает, наследственность закрепляет, а ограничения задают пределы. Поэтому её можно изучать и частично предсказывать.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2026-07-25T17:35:27Z</dcterms:created>
  <dcterms:modified xsi:type="dcterms:W3CDTF">2026-07-25T17:35:27Z</dcterms:modified>
</cp:coreProperties>
</file>