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соединяют карту и реальность: поверхность, погоду, реки, растения и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— главный способ изучать Землю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географы постоянно наблюдают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отвечает на вопросы о том, как меняются природа и города. Погода меняется быстро, уровень воды — после дождей и таяния снега, а населённые пункты растут из‑за строительства. Наблюдения дают проверяемые первые сведения.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наблюдение — это внимательное изучение объектов и явлений на местности или по снимкам. Оно помогает заметить детали, которые «ускользают» при беглом взгляде.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визуальным: рассматривают объект глазами и фиксируют наблюдаемое. Бывает измерительным: используют приборы, чтобы получить числовые результаты и избежать догадок.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наблюдение в географии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наблюдения — точность и повторяемость. Важно записывать дату и место, а затем сравнивать результаты в разные дни или в разных точках.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39890"/>
            <a:ext cx="4348200" cy="278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географических наблюдений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различают по тому, что именно изучают и откуда получают сведения: с местности, из приборов или по снимкам.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наблюдений дополняют друг друга: природу и жизнь людей изучают одновременно — от точных измерений до обзора по изображениям.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(обобщение видов наблюдений)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на местности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маршруте ученики рассматривают холмы и низины, отмечают, где растут разные виды растений, и сравнивают участки между собой. Записи делают прямо в полевом дневнике, а при необходимости фотографируют. Так наблюдения становятся материалом для дальнейшего анализа.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похода: рельеф и растения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школьники наблюдают дороги, дома и зелёные зоны, а также обращают внимание на следы хозяйственной деятельности. Сравнение участков помогает понять, как люди используют территорию. Для фиксации используют телефон с камерой и записи в дневнике.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людей: как территория меняется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экскурсии ребята изучают типы почв и водоёмы, замечая их особенности: влажность, растительность у берега, следы размыва. Для точности используют рулетку и компас, а данные дополняют снимками или короткими схемами маршрута.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водоёмы: что видно на 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на метеостанции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обычно собирают в определённые часы и затем оформляют в таблицы, чтобы погода была сопоставимой.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цифра не описывает погоду полностью: только набор измерений позволяет сравнивать дни и прослеживать сезонные изменения.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материалы: перечень показателей стандартных метеонаблюдений
</a:t>
            </a:r>
            <a:endParaRPr lang="en-US" sz="14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реками и озёрами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Смотрят, есть ли ледостав, фиксируют температуру воды и условия у берега. Если начинается таяние снега, уровень воды постепенно растёт.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весны: ледостав и старт повышения уровня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значения уровня воды и скорость течения после сильных осадков. Часто именно в этот период возможны разливы и подтопления низких участков.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или активного таяния: половодье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Отмечают, как уровень воды снижается, и наблюдают особенности течения. Для школьного вывода сравнивают показатели в разные месяцы.
</a:t>
            </a:r>
            <a:endParaRPr lang="en-US" sz="1077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спад и изменения режима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проводят географическое наблюдение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получить данные, которые можно проверить и сравнить.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7650" y="1686040"/>
            <a:ext cx="321075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видеть связи в природе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может сменяться лугом, потому что меняются почвы и влажность. Если замечать такие изменения рядом, становится ясно, как один природный фактор влияет на другой.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способен переносить песок и пыль, постепенно формируя дюны или меняя поверхность. При повторных наблюдениях легче отличить случайные следы от закономерных процессов.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перенос частиц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наблюдают не один объект, а несколько, можно заметить взаимосвязи. Тогда география превращается в поиск причин, а не только в перечисление фактов.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из деталей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уклоны поверхности помогают понять, как течёт вода в ручьях и реках. Наблюдения показывают, где вода ускоряется, а где задерживается.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течение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наблюдения со спутников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изучать районы, которые трудно обойти пешком. По изображениям можно увидеть, где произошли изменения: пожары, наводнения или вырубка лесов. Снимок позволяет быстро сравнить разные участки и уточнить, куда стоит направить наблюдения на 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на одном снимке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данные особенно ценны, когда сравнивают одну и ту же территорию в разные годы. По таким сравнениям заметны таяние льда и рост городов. Полученные результаты удобно дополнять полевыми наблюдениями и проверять на местности.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 времени: «что изменилось?»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наблюдения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наглядным, удобно оценивать способы по четырём признакам: точности, охвату территории, скорости получения данных и удобству повторения наблюдений.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даёт инструментальный и дистанционный подход по «числам» и охвату, а долговременный — по выявлению изменений во времени.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шкалы для учебного сравнения; реальная оценка зависит от цели и условий наблюдений.
</a:t>
            </a:r>
            <a:endParaRPr lang="en-US" sz="12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полевом дневнике фиксируют дату, время и место, затем описывают погоду, записывают измерения и добавляют короткие выводы. Так данные становятся понятными без объяснений «на словах».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отмечают маршрут и точки наблюдений, а также объекты, которые оказались важными: водоём, склон, участок с растениями, место измерений. Это помогает соотнести запись с конкретной точкой.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дневник и карта наблюдений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дни, недели или месяцы можно вернуться на то же место: повторить наблюдение и сравнить результаты. Контраст «сейчас—тогда» делает выводы более надёжными и проверяемыми.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к дому записи можно оформить в таблицу: сравнить значения, проверить, где были изменения, а где — одинаковые условия. Параллельно сохраняют фотографии и пометки.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063" y="1477975"/>
            <a:ext cx="3867673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географа и их назначение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приборы используют для превращения наблюдений в точные измерения: что именно измеряет прибор и как это применяют на практике.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повышают надёжность: уменьшают влияние «на глаз», обеспечивают сравнение результатов и позволяют точно повторить измерения.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Общешкольный учебный курс географии; описание назначения приборов без привязки к конкретным моделям.
</a:t>
            </a:r>
            <a:endParaRPr lang="en-US" sz="12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погодой и климатом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наблюдают ежедневно, потому что она меняется быстро. Важно записывать одни и те же показатели в одно и то же время: температуру, осадки, ветер, облачность и давление.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повторяемость явлений: как часто бывают туманы, морозы, сильные ветры или затяжные дожди. Такие повторения помогают отличить погоду сегодняшнего дня от устойчивых особенностей региона.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изучают по многолетним наблюдениям. Сравнивают средние значения и крайние случаи — самые тёплые, самые холодные периоды, сильные ливни или продолжительные засухи.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городе и посёлке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пространство и что в нём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населённых пунктах наблюдают за дорогами, домами, дворами и зелёными зонами. По этим признакам можно понять, как используется территория и как организовано передвижение людей в течение дня.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 людям и транспорту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также отмечать движение транспорта и распределение жителей: где больше многоэтажных домов, а где преобладают частные строения и парки. Такие наблюдения хорошо дополняются фотографиями улиц.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выводу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данными: от факта на местности до географического объяснения.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территория со временем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помогает увидеть тенденцию: постепенный рост или спад, а также резкие скачки. В примере можно представить, что меняется температура или уровень воды.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линии видно, когда изменения происходят плавно, а когда — быстро. Это подтверждает необходимость повторных наблюдений в течение времени.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значений показателя по месяцам; реальные данные берут из дневника наблюдений.
</a:t>
            </a:r>
            <a:endParaRPr lang="en-US" sz="12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заметить загрязнение воздуха и воды, сокращение лесов и эрозию почв. Также фиксируют исчезновение отдельных видов растений и животных, которые раньше встречались чаще.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наблюдения нужны для охраны природы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проблему обнаружить рано, риск большого ущерба снижается. Регулярные проверки позволяют сравнивать состояние до и после мер и понимать, работают ли они.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наблюдений принимают меры: очищают водоёмы, ограничивают вырубку лесов, создают заповедники и контролируют состояние природных территорий. Действия опираются на факты.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наблюдениях и как их избежать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запись делают спешно или «по памяти». Важно сразу фиксировать дату и время, чтобы данные были сопоставимы с результатами других наблюдений и уроков.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точными становятся данные при повторных измерениях. Аккуратные таблицы, единый порядок работы и обязательная запись прибора, чисел и условий помогают повысить точность.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единицы измерения и приборы приводят к неверным числам. Показания нужно проверять, сравнивая с таблицей соответствий и тем, что ожидается по погоде или сезону.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место наблюдения тоже искажает результаты: условия на разных участках отличаются. Поэтому стоит отмечать точку на карте и повторять измерения в одинаковых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увидеть природу и население территории и понять, что происходит вокруг. Оно связывает карту, маршрут, измерение и дневник, поэтому без него нельзя изучать погоду, сравнивать места и заботиться о природе.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основа географических знаний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2026-05-13T00:07:19Z</dcterms:created>
  <dcterms:modified xsi:type="dcterms:W3CDTF">2026-05-13T00:07:19Z</dcterms:modified>
</cp:coreProperties>
</file>