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мозг, нервы и органы чувств управляют телом.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тело передаёт и получает сигналы
</a:t>
            </a:r>
            <a:endParaRPr lang="en-US" sz="1646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объединяет органы чувств, мозг и мышцы в единую сеть управления. Она помогает понимать, что происходит вокруг, быстро отвечать на события и сохранять здоровье.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 млрд
</a:t>
            </a:r>
            <a:endParaRPr lang="en-US" sz="6959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нейронов содержится в человеческом мозге, и именно они образуют основу управления организмом.
</a:t>
            </a:r>
            <a:endParaRPr lang="en-US" sz="1491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миллиарды нервных клеток создают сеть, которая управляет движениями, чувствами, памятью и работой внутренних органов.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статья «Human nervous system»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сигнала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идут от чувствительных рецепторов к центральной нервной системе и обратно к рабочим органам.
</a:t>
            </a:r>
            <a:endParaRPr lang="en-US" sz="131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нейрона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 — это специализированная клетка, которая принимает, обрабатывает и передаёт информацию. Благодаря таким клеткам нервная система работает как очень быстрая сеть связи.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сообщений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дендриты получают сигналы от соседних клеток или рецепторов. Чем больше связей у нейрона, тем больше информации он может собрать.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нейрона объединяет поступившие сигналы и решает, достаточно ли они сильны для дальнейшей передачи. Здесь происходит основная обработка информации.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аксон проводит импульс к другим нейронам, мышцам или органам. На его конце сигнал передаётся следующей клетке через контактные участки.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импульс по шагам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Возникновение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 начинается тогда, когда клетка получает достаточно сильное раздражение. Слабые сигналы не вызывают ответа, а сильные запускают передачу по нейрону.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Быстрое проведение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запуска импульс быстро проходит по нервному волокну. Это позволяет телу почти мгновенно узнавать об опасности и готовиться к действию.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Переход между клетками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Достигнув конца нейрона, сигнал переходит к следующей клетке. Так образуется цепочка, по которой информация движется от рецептора к мозгу или к мышце.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Быстрый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время передачи, тем быстрее реакция организма. Именно поэтому человек может отдёрнуть руку ещё до того, как полностью осознает 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 между нейронами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передачи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 — это участок, где один нейрон передаёт сигнал другому. Между клетками есть очень маленький промежуток, через который импульс напрямую не проходит.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медиаторов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импульс доходит до конца нейрона, клетка выделяет медиаторы. Эти вещества переносят сообщение через промежуток и запускают следующий нейрон.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нейрон может иметь много синапсов и получать сигналы сразу от нескольких клеток. Так нервная система умеет объединять и сравнивать информацию.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синапсам нейроны выстраиваются в цепи и сети. Именно так возникают пути, которые участвуют в ощущениях, движениях, памяти и мышлении.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миелин важен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Защитная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Миелин образует защитную оболочку вокруг некоторых нервных волокон. Он помогает сигналу не теряться и двигаться по нужному пути.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Ускорение передачи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работает как покрытие провода: импульс проходит быстрее, потому что волокно лучше сохраняет и направляет сигнал.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Точность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миелинизированных участках команды доходят точнее, а движения становятся более скоординированными. Поэтому важны не только сами нейроны, но и их оболочки.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Значение для 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миелина недостаточно, передача идёт медленнее и может быть менее надёжной. Это сразу отражается на скорости реакции и управлении движениями.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6281" y="1285325"/>
            <a:ext cx="431437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отдела мозга
</a:t>
            </a:r>
            <a:endParaRPr lang="en-US" sz="2956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
</a:t>
            </a:r>
            <a:pPr algn="ctr" indent="0" marL="0">
              <a:lnSpc>
                <a:spcPct val="100000"/>
              </a:lnSpc>
              <a:buNone/>
            </a:pPr>
            <a:r>
              <a:rPr lang="en-US" sz="13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помогают думать, запоминать, говорить и воспринимать окружающий мир. Здесь обрабатываются зрительные, слуховые и другие ощущения.
</a:t>
            </a:r>
            <a:endParaRPr lang="en-US" sz="1353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
</a:t>
            </a:r>
            <a:pPr algn="ctr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отвечает за точность движений, равновесие и координацию. Он особенно важен, когда нужно двигаться плавно и без ошибок.
</a:t>
            </a:r>
            <a:endParaRPr lang="en-US" sz="149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управляет дыханием, сердечным ритмом и другими автоматическими процессами. Он связывает головной и спинной мозг в единую систему.
</a:t>
            </a:r>
            <a:endParaRPr lang="en-US" sz="13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кора больших полушарий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и 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слой больших полушарий принимает сигналы от органов чувств и помогает превращать их в осмысленную картину мира.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формируются речь, память, внимание и способность сравнивать варианты, чтобы выбрать нужное действие или решение.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 разными функциями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участки коры связаны со зрением, слухом, движениями и чувствительностью, поэтому каждую задачу выполняют свои зоны.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сеть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кора тонкая, она образует сложную сеть связей и делает поведение человека более осознанным и гибким.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и координация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сравнивает запланированное движение с тем, что получается на самом деле, и постоянно вносит поправки. Благодаря этому шаги, жесты и мелкие действия становятся точными.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и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особенно важен там, где нужна устойчивость тела: при ходьбе по лестнице, езде на велосипеде или переносе предметов. Мозжечок помогает сохранять равновесие и не терять координацию.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работа нарушена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мозжечок работает недостаточно точно, движения могут становиться неровными, а человек — промахиваться или шататься. Это показывает, как важна его роль в согласованности действий.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навыки, например аккуратное письмо или ловля мяча, зависят от слаженной работы мозга и мозжечка. Чем лучше тренируется движение, тем увереннее оно выполняется.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ствола мозга
</a:t>
            </a:r>
            <a:endParaRPr lang="en-US" sz="2956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 сигналов
</a:t>
            </a:r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соединяет головной мозг со спинным и проводит множество сигналов без задержки. Через него проходят команды, которые помогают телу быстро отвечать на изменения вокруг.
</a:t>
            </a:r>
            <a:endParaRPr lang="en-US" sz="117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поддерживает дыхание даже во сне. Эти команды выполняются автоматически, поэтому человеку не нужно специально думать о каждом вдохе и выдохе.
</a:t>
            </a:r>
            <a:endParaRPr lang="en-US" sz="118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Сердечный ритм
</a:t>
            </a:r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участвует в регулировании сердечного ритма, чтобы кровь непрерывно доставляла кислород и питательные вещества. Работа идёт постоянно, без сознательного контроля.
</a:t>
            </a:r>
            <a:endParaRPr lang="en-US" sz="1133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реакции
</a:t>
            </a:r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Глотание, кашель, моргание и другие похожие действия тоже связаны со стволом мозга. Они защищают организм и помогают ему работать надёжно каждый день.
</a:t>
            </a:r>
            <a:endParaRPr lang="en-US" sz="11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через спинной мозг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информации от тела к центральной нервной системе и обратно, а также участие спинного мозга в быстрых ответах.
</a:t>
            </a:r>
            <a:endParaRPr lang="en-US" sz="131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мозга с телом через нервы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нервы соединяют центральную нервную систему со всеми частями тела и передают информацию в двух направлениях.
</a:t>
            </a:r>
            <a:endParaRPr lang="en-US" sz="131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и вегетативная НС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обе системы управляют телом, но делают это по-разному: одна отвечает за сознательные действия, другая — за автоматические процессы.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система помогает выполнять действия по воле человека, а вегетативная поддерживает внутреннее равновесие организма без постоянного контроля.
</a:t>
            </a:r>
            <a:endParaRPr lang="en-US" sz="1584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двух отделов нервной системы по школьному курсу биологии.
</a:t>
            </a:r>
            <a:endParaRPr lang="en-US" sz="137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рефлекс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схеме показана рефлекторная дуга — короткий путь, по которому сигнал проходит без длительного участия головного мозга.
</a:t>
            </a:r>
            <a:endParaRPr lang="en-US" sz="131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яркий день свет проходит через глаз и попадает на сетчатку. Там рецепторы превращают его в нервные сигналы, а мозг собирает их в чёткое изображение предмета и цвета.
</a:t>
            </a:r>
            <a:endParaRPr lang="en-US" sz="994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глаза видят свет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шорох, громкий хлопок и любимая мелодия сначала становятся колебаниями воздуха. Ухо улавливает их, а затем нервная система помогает узнать, что это за звук.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уши слышат звук
</a:t>
            </a:r>
            <a:endParaRPr lang="en-US" sz="1558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ладонь, прохладный ветер и шероховатая поверхность распознаются кожей. Рецепторы передают информацию в мозг, и человек понимает, к чему прикоснулся и что ощущает.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кожа чувствует прикосновение
</a:t>
            </a:r>
            <a:endParaRPr lang="en-US" sz="1503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ощущения к образу в мозге
</a:t>
            </a:r>
            <a:endParaRPr lang="en-US" sz="29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режима работы нервной системы
</a:t>
            </a:r>
            <a:endParaRPr lang="en-US" sz="2956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Сигнал тревоги
</a:t>
            </a:r>
            <a:pPr algn="ctr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замечает опасность: резкий звук, движение или горячий предмет. Мозг быстро повышает внимание, а тело готовится к действию ещё до полной оценки ситуации.
</a:t>
            </a:r>
            <a:endParaRPr lang="en-US" sz="903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начинает биться чаще, мышцы напрягаются, взгляд становится сосредоточенным. Такая реакция помогает быстрее защититься, убежать или отдёрнуть руку.
</a:t>
            </a:r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Быстрый ответ
</a:t>
            </a:r>
            <a:endParaRPr lang="en-US" sz="888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Навык становится привычным
</a:t>
            </a:r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знакомом навыке, например езде на велосипеде, движения выполняются почти автоматически. Мозг меньше тратит силы на каждую мелочь и контролирует общий результат.
</a:t>
            </a:r>
            <a:endParaRPr lang="en-US" sz="828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 защита
</a:t>
            </a:r>
            <a:endParaRPr lang="en-US" sz="2956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 голове или позвоночнику могут повредить нервные пути и нарушить связь между мозгом и телом. Поэтому важны шлем, осторожность и соблюдение правил безопасности.
</a:t>
            </a:r>
            <a:endParaRPr lang="en-US" sz="116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
</a:t>
            </a:r>
            <a:pPr algn="ctr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инфекции затрагивают нервную ткань и ухудшают её работу. При болезни особенно важно вовремя обращаться к врачу и не заниматься самолечением.
</a:t>
            </a:r>
            <a:endParaRPr lang="en-US" sz="1219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 стресс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мешает мозгу обрабатывать информацию, а сильный стресс делает реакции более напряжёнными и менее точными. Полноценный отдых помогает нервной системе восстанавливаться.
</a:t>
            </a:r>
            <a:endParaRPr lang="en-US" sz="116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сон, умеренная физическая активность и внимательное отношение к усталости снижают риск перегрузки. Простые привычки поддерживают здоровье нервной системы каждый день.
</a:t>
            </a:r>
            <a:endParaRPr lang="en-US" sz="11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 — это связь, движение и 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связывает органы чувств, мозг, спинной мозг и нервы в единую сеть управления. Теперь вы знаете, как сигнал проходит путь от рецептора до ответа и почему это важно.
</a:t>
            </a:r>
            <a:endParaRPr lang="en-US" sz="40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2026-07-25T17:41:44Z</dcterms:created>
  <dcterms:modified xsi:type="dcterms:W3CDTF">2026-07-25T17:41:44Z</dcterms:modified>
</cp:coreProperties>
</file>