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помогают расти, учиться и чувствовать себя лучше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особенно важно в 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11–12 лет организм активно растёт, а школьная нагрузка становится выше. Поэтому сон, питание, движение и режим дня начинают заметно влиять на внимание, настроение и выносливость.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20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2816" y="1830853"/>
            <a:ext cx="288844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здоровый образ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организму восстанавливаться, лучше запоминать материал и сохранять силы на следующий день. Если спать регулярно и достаточно, легче выдерживать школьную нагрузку и меньше раздражаться.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должна давать энергию, белки, витамины и минералы. Когда в рационе есть разные полезные продукты, организм лучше растёт, а на уроках проще сосредоточиться и не испытывать слабость.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укрепляет мышцы, сердце и осанку, а также помогает снять напряжение после уроков. Даже обычная прогулка, зарядка или подвижная игра заметно улучшают самочувствие.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зубы, одежда и аккуратность снижают риск болезней и делают общение комфортнее. Гигиена — это простая часть повседневного ухода за собой, а не отдельное правило на один день.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 отдых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распорядок помогает успевать учиться, отдыхать и не перегружаться. Когда день организован, проще распределять силы, вовремя делать паузы и сохранять хорошее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Sleep Medicine, рекомендации по сну для детей 6–13 лет (2016); учебная интерпретация для возраста 11–12 лет.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сна нужно школьнику 11–12 лет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сна помогает легче вставать утром и быстрее включаться в учебный день.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11–12 лет лучше ориентироваться примерно на 9–9,5 часа сна; менее 8 часов уже снижает работоспособность и внимание.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полезно двигаться не меньше часа в день. Подходят ходьба, игры на улице, зарядка, велосипед, плавание, танцы и занятия в секции — любая регулярная активность, которая не даёт долго сидеть без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сохранять осанку, укрепляет сердце и мышцы, снижает усталость после уроков и улучшает настроение. Если чередовать учёбу и активность, организму легче восстанавливаться и дольше сохранять работоспособность.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83156"/>
            <a:ext cx="4894200" cy="19360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полезного школьного дня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помогает распределить нагрузку и уменьшить усталость к вечеру.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устроен последовательно, легче соблюдать питание, движение, отдых и сон без лишнего напряжения.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режима дня и здорового образа жизни для 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становится полноценным, когда в нём есть разные полезные продукты, а не только сладости и перекусы на бегу.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продуктов помогают собрать рацион, который поддерживает рост и учёбу.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здорового питания; школьная модель пищевых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сбалансированного питания для 6 класса.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тарелка здорового питания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обычная еда, тем проще получить и энергию, и вещества для роста.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должны составлять овощи, крупы и белковые продукты; сладости занимают лишь небольшую часть.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Вода помогает мозгу работать, поддерживает пищеварение и помогает телу не перегреваться. Пить лучше небольшими порциями в течение дня, не дожидаясь сильной жажды.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Сладкая газировка и энергетики не заменяют воду. Они дают лишний сахар и нагрузку для организма, поэтому привычка пить обычную воду полезнее для школы и дома.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полезная привычка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простая цель, регулярное повторение и поддержка помогают превратить действие в устойчивую привычку.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 перед едой и после улицы помогает убрать микробы, которые легко попадают в организм через рот и нос. Это простое действие заметно снижает риск кишечных и простудных инфекций.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 вовремя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и регулярный душ помогают чувствовать себя аккуратно, свободно двигаться и уверенно общаться с одноклассниками. Гигиена важна не только для здоровья, но и для повседневного комфорта.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чистотой одежды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 вечером сохраняет их крепкими и уменьшает вероятность кариеса. Если привычка становится частью дня, легче поддерживать свежесть дыхания и комфорт в общении.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Ухаживай за зубами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 комнате улучшает самочувствие и помогает легче сосредоточиться на уроках и отдыхе. Проветривание особенно полезно перед сном, потому что оно делает сон более спокойным.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Проветривай комнату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привычек, которые защищают здоровье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о здоровом образе жизни; оценка для учебной наглядности.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поддерживает здоровье школьника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привычки особенно заметны в повседневной жизни ученика.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движение дают самый большой вклад, но устойчивый результат появляется только при сочетании всех привычек.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 здоровье глаз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сидеть ровно, держать экран на удобном расстоянии и пользоваться хорошим освещением. При неправильной посадке страдают не только глаза, но и спина, шея и общее самочувствие.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у экрана заставляет глаза работать без достаточного отдыха, поэтому появляются усталость, сухость и трудности с концентрацией. Особенно это заметно, если смотреть в экран слишком близко или в темноте.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короткие паузы каждые 20–30 минут: посмотреть вдаль, встать, размяться, сменить положение тела. Такие перерывы уменьшают напряжение глаз и помогают не забывать о движении.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не должен заменять прогулки, игры на свежем воздухе, чтение бумажной книги и живое общение. Когда время распределено разумно, легче сохранить сон, внимание и хорошее настроение.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менее полезные перекусы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принципам рационального питания школьников.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помогает не переедать на следующем приеме пищи и поддерживает силы между уроками.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перекус дает сытость и энергию, а не только сладкий вкус. Регулярность и умеренность важнее большого количества снэков.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 во дворе после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собираются на площадке и делятся на команды. Кто-то играет в мяч, кто-то поддерживает товарищей с лавочки, а потом все уходят домой с хорошим настроением и чувством общей победы.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 школьной секции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спортивном зале старшие и младшие ученики вместе разучивают новые упражнения. Тренер объясняет движения спокойно и понятно, а ребята замечают, как с каждой неделей становятся выносливее и увереннее в себе.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Велосипедная прогулка по выходным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субботу друзья встречаются у дома и отправляются кататься по тихим улицам. Маршрут получается несложным, но после такой поездки ноги приятно устают, а разговоры по дороге делают движение еще интереснее.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движении, которое объединяет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отдых и настроение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много контрольных и домашних заданий, полезно не пытаться делать все без перерыва. Короткий отдых, вода и смена занятия помогают вернуть внимание и работать спокойнее.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прогулка и разговор с близким взрослым помогают снять напряжение после трудного дня. Когда человек не держит переживания в себе, ему легче сосредоточиться и запомнить материал.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влияет на желание учиться, поэтому важно замечать усталость вовремя. Чередование работы и пауз поддерживает силы лучше, чем попытка заниматься долго без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материалам о факторах риска для здоровья школьников; данные условные, для сравнения.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привычки кажутся безобидными, но постепенно они влияют на силы и работоспособность.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повторяется вредная привычка, тем заметнее ее влияние на здоровье, внимание и физическую форму.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здорового образа жизни на неделю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простые действия повторяются в будни и выходные, а затем превращаются в устойчивую привычку.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и школа поддерживают здоровье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родители и учителя сами следуют полезным привычкам, школьнику легче понимать их смысл и выполнять правила без лишних напоминаний.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дома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соблюдать режим: вовремя ложиться спать, есть домашнюю еду, гулять и не забывать о спокойном отдыхе после занятий.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здоровье поддерживают физкультура, проветривание кабинетов, безопасные перемены, питьевой режим и правила поведения, которые уменьшают утомление.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складывается из ежедневных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движение, вода, питание, гигиена, режим и отдых работают вместе. Если соблюдать их каждый день, школьнику легче учиться, расти, меньше уставать и чувствовать себя увереннее.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2026-05-20T22:09:51Z</dcterms:created>
  <dcterms:modified xsi:type="dcterms:W3CDTF">2026-05-20T22:09:51Z</dcterms:modified>
</cp:coreProperties>
</file>