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времён Past Simple, Past Continuous, Past Perfect
</a:t>
            </a:r>
            <a:endParaRPr lang="en-US" sz="356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времени для описания прошедших событий в 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времён прошедшего в обучении и жизни
</a:t>
            </a:r>
            <a:endParaRPr lang="en-US" sz="225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Past Simple, Past Continuous и Past Perfect важно для чтения, разговоров и учебы. В 8 классе учатся различать и применять эти времена для точного выражения мыслей о прошлом.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основные черты и применение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используется для описания завершённых действий в прошлом, когда известно точное время или момент события.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времени помогает последовательно перечислять события и рассказывать истории из прошлого.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применяется для изложения фактов или привычек, которые были в прошлом, и уже не повторяются.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положительных предложений добавляется -ed либо используется вторая форма глагола: I played football. Отрицания строятся с помощью did not + основной глагол: I did not play football.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конструкции с did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используется вспомогательный глагол did, а смысловой глагол остаётся в исходной форме: Did you play football? Это облегчает формирование вопросов и отрицаний.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строение и примеры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значение и примеры
</a:t>
            </a:r>
            <a:endParaRPr lang="en-US" sz="276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действие, происходившее в конкретный момент в прошлом, подчеркивая процесс его длительности.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 помощью was/were и глагола с окончанием -ing, например: I was reading at 7 pm.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фона событий или двух параллельных действий, например: She was doing homework when I called.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 длительное действие или фон, в то время как Past Simple обозначает короткое событие, которое это действие прервало.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«I was sleeping when the alarm rang» первое действие длительное, а второе — мгновенное прерывание.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Past Continuous и Past Simple в одном предложении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Perfect: смысл и структура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действия, завершённого до другого момента или события в прошлом.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Строится с помощью had и третьей формы глагола (V3): had read, had written и др.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точно установить последовательность событий: например, She had left before the bus arrived.
</a:t>
            </a:r>
            <a:endParaRPr lang="en-US" sz="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времени имеют чёткие формулы и разные функции для описания прошедших действий.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учебников английского языка для 8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формул и примеров трёх основных прошедших времён в английском языке.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построения времён
</a:t>
            </a:r>
            <a:endParaRPr lang="en-US" sz="263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школьных текстов и письменных работ,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времён в учебных материалах
</a:t>
            </a:r>
            <a:endParaRPr lang="en-US" sz="223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Past Simple встречается наиболее часто, отражая основной способ рассказа о прошлом.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эффективного обучения важно сосредоточить внимание на Past Simple и дополнительно изучать Past Continuous и Past Perfect.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 Past Simple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слова: yesterday, last week, ago указывают на конкретные моменты в прошлом и помогают определить момент действия.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 2012, in January отмечают год или месяц, указывая точное время произошедшего события.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when в сочетании с Past Simple помогает обозначить событие, произошедшее сразу после другого действия.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while часто сигнализирует о действии, происходящем параллельно с другим в прошлом, указывая на длительность этого процесса.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at that moment и at 6 o’clock подчёркивают точный момент, когда действие было в процессе, создавая фон для события.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all evening и the whole day помогают обозначить продолжительность действия, происходившего в течение длительного времени.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маркеры фокусируют внимание на процессе, а не на его начале или окончании, характерном именно для Past Continuous.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 Past Continuous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маркеры Past Perfect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by the time указывает, что действие завершилось до определённого момента в прошлом, например, "By the time she arrived, he had left".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before часто используется для подчёркивания того, что одно событие случилось раньше другого в прошлом.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Marker already фиксирует завершённое действие, выполняемое до другого события, например, "They had already eaten when I came".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just подчеркивает, что действие только что завершилось до другого действия или момента в прошлом.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для выражения прошедших действий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в зависимости от характера и последовательности прошлых событий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путают формы had и was/were, что приводит к неправильному построению предложений в Past Perfect и Past Continuous.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Забывание окончания -ing для Past Continuous и использование формы V2 вместо V3 после had — распространённые ошибки, которые меняют смысл высказывания.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школьников при употреблении времён
</a:t>
            </a:r>
            <a:endParaRPr lang="en-US" sz="1898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Past Perfect в кино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"He had never seen such a big dog before" из фильма подчёркивает действие, завершённое до другого события, усиливая эмоциональный эффект сцены.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Past Continuous в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хрестоматии встречается предложение: "The children were playing when it started to rain" — оно описывает продолжительный процесс, прерванный внезапным событием.
</a:t>
            </a:r>
            <a:endParaRPr lang="en-US" sz="141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времён в фильмах и литературе
</a:t>
            </a:r>
            <a:endParaRPr lang="en-US" sz="182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09227"/>
            <a:ext cx="5506500" cy="20325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правильно строить повествование и передавать временные отношения между событиями.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английской грамматике для 8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употребления одной ситуации в трёх временных формах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смыслов при использовании разных прошедших времён на примере ситуации «делал домашнее задание».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глаголы: специфика в прошедших временах
</a:t>
            </a:r>
            <a:endParaRPr lang="en-US" sz="173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требует использования второй формы неправильного глагола (V2), например, drink — drank, что является обязательным для правильного выражения действия в прошлом.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строится с помощью had и третьей формы глагола (V3), например, write — written, что важно знать для правильного построения сложных предложений.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Past Continuous образуется прибавлением окончания -ing к основной форме глагола, неправильные формы здесь не применяются, что упрощает процесс образования.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перевода английских времён на русский язык
</a:t>
            </a:r>
            <a:endParaRPr lang="en-US" sz="182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отсутствует прямой эквивалент Past Perfect, поэтому его смысл часто передаётся через простое прошедшее или дополнительные слова, что затрудняет точное понимание.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аналога Past Continuous в русском приводит к тому, что длительность процесса не всегда явно выражается, уменьшая нюансы повествования.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отличий при переводе могут возникать ошибки и недопонимание разницы между одноразовым и продолжительным действиями в прошлом.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 закрепления знаний времён
</a:t>
            </a:r>
            <a:endParaRPr lang="en-US" sz="248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регулярно выполнять упражнения на восстановление и выбор правильных времён, что способствует лучшему запоминанию и пониманию грамматики.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полезно переводить фразы и тексты с русского на английский и обратно, используя онлайн-платформы и карточки для систематической тренировки.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по трём временам прошедшего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Past Simple, Past Continuous и Past Perfect обеспечивает точное описание прошлых событий и помогает успешно общаться и понимать английский язык на высоком уровне.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2026-05-07T04:34:28Z</dcterms:created>
  <dcterms:modified xsi:type="dcterms:W3CDTF">2026-05-07T04:34:28Z</dcterms:modified>
</cp:coreProperties>
</file>