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единая система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зависит от природы и как влияет на неё каждый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обеспечивает нас водой, воздухом, пищей и энергией. Когда природа загрязняется, это быстро отражается на здоровье людей, особенно в городах и районах с высокой нагрузкой.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биосфера важна каждому школьнику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живые организмы и среды, где возможна жизнь: океаны, реки, озёра, почвы, сушу и нижние слои атмосферы.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жизни определяются светом, температурой, водой, кислородом и питательными веществами. Поэтому разные организмы живут на разной глубине и в разных природных условиях.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океане на больших глубинах и в почве на разной глубине встречаются живые организмы, если там есть подходящие условия для существования.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биосферу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начало цепи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 выделяют кислород. Их энергия и вещества становятся основой питания для животных и человека.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возвращают вещества в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остатки организмов. Благодаря этому вещества снова попадают в почву и воду и могут быть использованы заново.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сфера влияет на природу по-своему: через выбросы, отходы, изменение земель и расход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энергетика и сельское хозяйство; заметный вклад также дают промышленность и транспорт.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экологии; значения условные, для наглядного сравнения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нагрузки на биосферу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0530" y="1838326"/>
            <a:ext cx="419088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изменение природных территорий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дают урожай, но распашка сокращает природные местообитания. Из-за этого уменьшается число диких растений и животных, которым нужны естественные луга, степи и опушки.
</a:t>
            </a:r>
            <a:endParaRPr lang="en-US" sz="178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пестициды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помогают повышать урожайность, но при смыве попадают в почву и водоёмы. Это ухудшает качество воды и может вредить живым организмам.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большого числа животных связано с выбросами метана. Этот газ усиливает парниковый эффект и влияет на климат, особенно при высоких объёмах производства.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чрезмерный полив может быстро расходовать запасы воды. Если брать воды больше, чем природа успевает восстановить, ресурсы истощаются.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почву корнями деревьев, уменьшает эрозию и помогает сохранять влажность воздуха. Он также поглощает углекислый газ и создаёт условия для жизни многих видов.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вырубка сокращают площадь лесов и разрывают связи между организмами. Когда лес исчезает, ухудшается качество воздуха, а животным и растениям становится труднее выживать.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часть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загрязнители характерны для разных сред и чем они опасны для природы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одной среды быстро затрагивает другие, поэтому защита воздуха, воды и почвы должна идти одновременно.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экологии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климат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сжигании угля, нефти и газа в атмосферу попадает больше углекислого газа. Это усиливает парниковый эффект и повышает среднюю температуру воздуха.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связано с засухами, сильными ливнями, таянием льда и смещением природных зон. Такие процессы уже заметны во многих регионах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влияют на урожай, запасы воды и здоровье людей. Поэтому бережное отношение к энергии и природе становится практической необходимостью.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бытовые отходы проходят путь от использования до переработки или захоронения.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от дома до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биоразнообразия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живут миллионы видов растений, животных, грибов и бактерий. Чем больше видов в экосистеме, тем больше у неё способов выдерживать засуху, болезни и другие изменения среды.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средой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не только виды, но и разные места их жизни: леса, степи, водоёмы, почвы и моря. Каждая среда поддерживает собственные цепи питания и условия существования.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вид исчезает, другие организмы могут лишиться пищи, опылителей или защиты. Поэтому богатое биоразнообразие помогает экосистеме сохранять равновесие и быстрее восстанавливаться после нарушений.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важно для чистой воды, плодородной почвы, пищи и лекарственных растений. От его сохранения зависит не только природа, но и качество жизни людей в разных регионах.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территории сохраняют больше связей между организмами и лучше самовосстанавливаются после внешних воздействий.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нарушена территория, тем меньше видов и выше нагрузка на среду; это снижает устойчивость экосистемы.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признакам экосистем; шкала условная,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нарушенных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кажется отделённой от природы, но она зависит от воды, энергии, продуктов и материалов, которые поступают извне. Чем больше население и транспортная нагрузка, тем выше потребление ресурсов.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города развивают парки, высаживают деревья, строят очистные сооружения и развивают общественный транспорт. Такие меры снижают загрязнение, шум и перегрев воздуха летом.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часть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действий и их экологического эффекта.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ежедневные действия уменьшают нагрузку на биосферу и помогают сохранять ресурсы для будущего.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экологичного поведения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вред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создаются заповедники и национальные парки, где природа сохраняется почти без вмешательства человека. Они защищают редкие виды и ценные природные территории.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природы охраняют отдельные объекты: озёра, скалы, рощи, источники и другие уникальные места. Их задача — сохранить природное наследие для будущих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помогает узнать, какие растения и животные нуждаются в особой защите. Она показывает, что исчезновение видов можно предотвратить, если вовремя принять меры.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действуют международные соглашения по климату, водным ресурсам и биоразнообразию. Такие договорённости помогают решать экологические проблемы совместными усилиями.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 России и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школьная инициатива проходит путь от проблемы до результата.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школьного экологического проекта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для нормальной работы лёгких и сердца. Когда в воздухе много дыма и пыли, у людей чаще появляются кашель, аллергии и болезни дыхательной 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 защищает от инфекций и отравлений. Если в водоёмы попадают стоки, нефтепродукты или мусор, это сразу отражается на питьевой воде и жизни водных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почвы влияет на продукты питания. Если почва загрязнена, в растения попадают вредные вещества, а значит, рискуют и люди, которые употребляют такую пищу.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и состояние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нужны для дома, школы, транспорта, строительства и производства товаров, поэтому их расход затрагивает почти все стороны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ресурсов используется постоянно, а значит, их нужно беречь, чтобы уменьшить потери и сохранить природные запасы.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ресурсов; доли условные,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человек использует ежедневно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начинаются с простых действий: не бросать мусор, экономить воду, выключать лишний свет и бережно относиться к вещам. Эти шаги доступны каждому школьнику уже сейчас.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привычки становятся нормой в семье и школе, нагрузка на природу уменьшается. Тогда у биосферы больше шансов сохранять леса, чистые реки, здоровые почвы и разнообразие живых организмов.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зависит от выбора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отделён от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даёт человеку воздух, воду, пищу и ресурсы, а значит, её состояние напрямую влияет на нашу жизнь. Бережные решения каждый день помогают сохранять здоровье людей и устойчивость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2026-05-21T01:04:23Z</dcterms:created>
  <dcterms:modified xsi:type="dcterms:W3CDTF">2026-05-21T01:04:23Z</dcterms:modified>
</cp:coreProperties>
</file>