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 Солнечной системе и узнаём её ярких соседей.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небесных тел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которое всегда манит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издавна смотрели на небо, чтобы понимать время, находить дорогу и замечать смену сезонов. Сегодня космос изучают телескопы и аппараты, а наш ближайший космический дом — Солнечная система.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небесным телом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Небесное тело — это объект, который существует в космосе сам по себе, а не сделан человеком. К ним относятся звёзды, планеты, спутники и малые тела.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объект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светят сами, потому что в них идёт очень сильное нагревание. Солнце — тоже звезда, только ближайшая к нам и самая важная для Земли.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звёзды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 спутники не светят самостоятельно. Мы видим их благодаря свету звёзд, который они отражают. Поэтому ночью Луна кажется такой яркой.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Отражающие свет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Астероиды, кометы и метеороиды тоже относятся к небесным телам. Они меньше планет, но тоже движутся по своим путям и помогают учёным лучше понимать космос.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космические тела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наша главная звезда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находится в центре Солнечной системы. Вокруг него обращаются все планеты, а также множество более мелких космических тел. Без него наша система была бы совсем другой.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системы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Земле свет и тепло. Именно благодаря его энергии на нашей планете могут существовать растения, животные и люди. Это настоящий космический фонарь и обогреватель вместе.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жизни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Солнца примерно в 109 раз больше диаметра Земли. Представить это нелегко, но ясно одно: рядом с ним наша планета выглядит совсем крошечной.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размеры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Солнца температура около 5500 °C, а в центре она намного выше. Там настолько горячо, что даже самое смелое мороженое не рискнуло бы подойти.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высокая температура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каменные планеты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— ближайшая к Солнцу планета. У него твёрдая поверхность, и он очень быстро движется по орбите. Это маленький, но очень шустрый сосед Солнца.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похожа по размеру на Землю, но её поверхность очень горячая. Плотная атмосфера удерживает тепло, поэтому эта планета считается самой жаркой в нашей системе.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особенная: на ней есть вода, воздух и жизнь. Именно здесь мы можем видеть океаны, леса, животных и людей, а ещё любоваться облаками.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легко узнать по красноватому оттенку. Его поверхность покрыта пылью и камнями, а учёные особенно внимательно изучают, могла ли там существовать вода.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самая крупная планета Солнечной системы. Он намного больше Земли и состоит главным образом из газов. Это настоящий великан среди планет.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— самая дальняя из восьми планет. Это холодный и очень удалённый мир, где ветры дуют особенно быстро, а солнечный свет доходит очень слабо.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тоже относится к гигантам, но заметно отличается цветом и положением оси. Он вращается не так, как большинство других планет, поэтому выглядит необычно.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знаменит своими кольцами. Они состоят из льда и камней и выглядят очень нарядно, будто планета надела космический обруч.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планет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— это небесное тело, которое движется вокруг планеты. Он не улетает далеко, потому что планета удерживает его своей силой притяжения.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спутник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бывают каменными и ледяными. Их поверхность может быть покрыта кратерами, трещинами или снегоподобным льдом, поэтому каждый спутник интересен по-своему.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составу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Юпитера, Сатурна и других больших планет спутников очень много. Некоторые из них по размеру совсем маленькие, а другие выглядят почти как отдельные миры.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гигантов много спутников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нашей планеты есть один естественный спутник — Луна. Она всегда рядом с Землёй, хотя расстояние между ними кажется огромным, почти как космический марафон.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у Земли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ближайшая соседка Земли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находится примерно в 384 400 километрах от Земли. Для космоса это почти соседний двор, хотя на обычной дороге такое расстояние показалось бы огромным.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близко по космическим меркам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не создаёт свет сама. Она только отражает солнечные лучи, поэтому ночью мы видим её сияние и можем любоваться её спокойным светом.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светит сама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Луне есть кратеры, горы и так называемые моря — большие тёмные участки из застывшей лавы. Её поверхность выглядит очень древней и неровной.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 кратерах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Луне почти нет воздуха и воды. Поэтому там нельзя дышать, а следы на её поверхности могут сохраняться очень долго, словно кто-то всё время ходит по песку.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 воздуха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— космические камешки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— это небольшие каменные объекты в космосе. Они бывают разных форм и размеров, но почти всегда меньше планет и очень разнообразны.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тела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астероиды движутся между Марсом и Юпитером. Там находится пояс астероидов — большая область, где таких камней особенно много, словно космическая каменная дорожка.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астероиды и карликовые планеты учёные изучают особенно внимательно. По их форме, свету и движению можно узнать много интересного о прошлом Солнечной системы.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объекты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астероиды проходят сравнительно близко от Земли. Поэтому астрономы следят за их движением, чтобы лучше понимать, как они летят и куда направляются.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Земле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хвост кометы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Комета начинается как небольшое ядро из льда, пыли и каменных частиц. Пока она далеко от Солнца, выглядит тихой и почти незаметной.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Ледяное ядро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комета приближается к Солнцу, она начинает нагреваться. Лёд постепенно тает и испаряется, а вокруг ядра появляется облачко вещества.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Подлёт к Солнцу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Появление хвоста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солнечного света и потока частиц возникает яркий хвост. Он всегда направлен в сторону, противоположную Солнцу, как будто комета машет им на прощание.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Комета летит по своей орбите очень долго и возвращается нечасто. Поэтому увидеть её на небе — всегда маленькое космическое событие.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Долгий путь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падают «звёзды»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 летит в космосе, пока не встречает атмосферу Земли. Тогда он разогревается от трения и вспыхивает яркой полосой света. Нам кажется, будто по небу промчалась маленькая звезда, хотя это совсем не звезда.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искра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на небе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метеор можно увидеть только несколько секунд. Он быстро гаснет, оставляя короткий светящийся след. Если метеороид был особенно ярким, его называют болидом — это очень впечатляющее небесное зрелище.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кусочек метеороида не сгорает полностью и падает на землю. Такой обломок называют метеоритом. По нему учёные узнают, из чего состоят тела в космосе, и даже как они менялись очень давно.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который долетел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планеты не улетают в космос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тела во Вселенной притягивают друг друга. Солнце очень массивное, поэтому его притяжение удерживает планеты рядом с собой и не даёт им просто улететь прочь.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притяжения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всё время как будто стремится лететь прямо, но притяжение Солнца постоянно меняет её путь. Благодаря этому получается устойчивое движение по орбите, а не падение и не улёт.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движения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планета к Солнцу, тем быстрее она облетает его. Меркурию нужно около 88 дней, а Земля делает полный круг за 365 дней.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свой темп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движутся вокруг Солнца не по прямой, а по орбитам. Это похоже на невидимую дорожку в космосе, по которой каждая планета идёт своим маршрутом.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как дорожка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ночь и времена года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постоянно вращается вокруг своей оси. Один полный оборот занимает около 24 часов, поэтому на нашей планете по очереди наступают день и ночь.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наклон оси помогает появляться весне, лету, осени и зиме. Когда в одном полушарии лето, в другом может быть зима — Земля любит устраивать такие «переклички» сезонов.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немного наклонена. Из-за этого солнечные лучи в разные месяцы падают на поверхность по-разному, и количество тепла меняется.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одна сторона Земли повернута к Солнцу, там светло и тепло. На другой стороне в это время темно, и наступает ночь, почти как в большой космической игре света и тени.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по-разному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они разные по размеру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настоящий гигант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намного больше любой планеты. Оно занимает центр Солнечной системы и словно главный великан, вокруг которого всё движется. По сравнению с ним Земля выглядит совсем маленьким шариком.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другие большие соседи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крупнейшая планета Солнечной системы, и его диаметр примерно в 11 раз больше земного. Рядом с такими гигантами другие планеты кажутся особенно скромными, хотя каждая из них по-своему удивительна.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камни в космосе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небесные тела огромны. Некоторые астероиды бывают всего несколько метров в поперечнике, почти как небольшой дом. В космосе рядом могут существовать и великаны, и совсем маленькие «камешки».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планета обращается вокруг Солнца и имеет почти круглую форму, но не расчистила свою орбиту. Поэтому рядом с ней могут двигаться другие похожие объекты.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карликовым планетам относят Плутон, Цереру, Эрида, Хаумеа и Макемаке. Все они изучаются астрономами, потому что помогают лучше понять окраины Солнечной системы.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долго считали девятой планетой Солнечной системы. Позже учёные уточнили его особенности и отнесли к карликовым планетам, но интерес к нему от этого только вырос.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в прошлом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такие объекты меньше больших планет, они тоже очень важны для науки. По ним можно узнать, как устроены далёкие холодные области космоса и из чего там состоят тела.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но важные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космос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помогают рассматривать далёкие объекты намного лучше, чем невооружённый глаз. С их помощью астрономы видят планеты, спутники, кратеры и даже тонкие кольца.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на Земле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улавливают сигналы, которые не видны человеку. Они позволяют изучать далёкие звёзды и галактики, а также узнавать больше о движении и строении небесных тел.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аппараты подлетают близко к планетам и спутникам, делают снимки и передают их на Землю. Так учёные получают сведения там, где человеку пока побывать трудно.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свету от объекта можно узнать его температуру, состав и движение. Это похоже на космическую подсказку: лучи сами «рассказывают», что скрывает далёкое небесное тело.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рассказывает всё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определяют небесное тело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наблюдений и измерений помогает не перепутать звёзды, планеты, кометы и другие объекты.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48953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космосе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легко узнать по ярким кольцам. Они состоят из множества частиц льда и камней, которые вращаются вокруг планеты, словно тонкий космический браслет.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Сатурна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Вселенной звёзд невероятно много. Их число намного больше, чем людей на Земле, так что небо хранит по-настоящему огромный и немного загадочный запас света.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 во Вселенной очень много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Марсе находится огромный вулкан Олимп. Он считается одним из самых высоких вулканов в Солнечной системе и по-настоящему поражает своим размером.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 на Марсе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небесные тела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космос, учёные лучше понимают нашу планету. Они узнают, как движутся небесные тела и как изменения в небе связаны с жизнью на Земле.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понимать Землю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исследования открывают новые сведения о Вселенной и учат беречь Землю. Чем больше мы знаем о космосе, тем лучше понимаем, какой удивительный у нас дом.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 будущего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небесных объектов рядом с Землёй помогает вовремя замечать опасные астероиды и другие тела. Это важно для безопасности нашей планеты и спокойствия людей.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соседями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спутники помогают людям связываться друг с другом, определять местоположение и узнавать погоду. Без них многие привычные удобства работали бы намного хуже.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спутники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небесных тел огромен, красив и очень разнообразен. У каждого объекта свой путь и свой характер. Изучая космос, мы лучше понимаем Землю и самих себя.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рядом и далеко одновременно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2026-05-26T06:05:37Z</dcterms:created>
  <dcterms:modified xsi:type="dcterms:W3CDTF">2026-05-26T06:05:37Z</dcterms:modified>
</cp:coreProperties>
</file>