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Услышим A–B–A: знакомо, по-новому и снова домой.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7. Трёхчастная форма: музыка из трёх частей
</a:t>
            </a:r>
            <a:endParaRPr lang="en-US" sz="358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история из трёх частей
</a:t>
            </a:r>
            <a:endParaRPr lang="en-US" sz="281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Трёхчастная форма встречается в пьесах, песнях, танцах и маршах. Сначала звучит знакомая тема, потом — новая середина, а в конце музыка возвращает первое настроение.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A–B–A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обозначается буквой A. Это знакомая музыка, которую легко услышать и запомнить уже с первых тактов.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часть — B. Она заметно отличается от первой: может меняться темп, громкость, характер или даже настроение звучания.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снова возвращается A. Повтор может быть точным или немного изменённым, но знакомая тема всё равно узнаётся сразу.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знакомая тема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звучит сначала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обычно появляется главная мелодия произведения. Она задаёт характер всей пьесы: спокойный, радостный, торжественный или добрый.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она помогает слушателю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сразу настраивает слух на музыку. Когда тема возвращается позже, её легко узнать, потому что она уже стала знакомой.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11900"/>
            <a:ext cx="571500" cy="50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часть: контраст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часто появляется музыка, похожая на небольшое приключение. Она отличается от начала и помогает услышать перемену.
</a:t>
            </a:r>
            <a:endParaRPr lang="en-US" sz="1505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измениться громкость: музыка становится тише, громче или звучит более резко. Контраст сразу делает середину заметной.
</a:t>
            </a:r>
            <a:endParaRPr lang="en-US" sz="1505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часть иногда кажется загадочной или взволнованной. Благодаря этому музыка не повторяется без конца и остаётся интересной.
</a:t>
            </a:r>
            <a:endParaRPr lang="en-US" sz="14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первой части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середины снова приходит знакомая тема A. Слушатель узнаёт её почти сразу, как старого друга на школьной перемене.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первой части создаёт порядок и завершённость. Музыка словно говорит: всё на месте, история подходит к красивому финалу.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трёхчастную форму на слух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музыку по частям и замечаем порядок звучания.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49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первой части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обычно звучит понятно и ровно. Её мелодию легко поймать на слух и потом вспомнить без труда.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часто слышен спокойный и уверенный ритм. Он помогает музыке звучать собранно и делает начало очень узнаваемым.
</a:t>
            </a:r>
            <a:endParaRPr lang="en-US" sz="1598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первой части часто появляется главный музыкальный образ. Он запоминается и потом возвращается в конце, как любимый герой истории.
</a:t>
            </a:r>
            <a:endParaRPr lang="en-US" sz="14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средней части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часть приносит новое впечатление. В ней может измениться лад, и музыка вдруг станет светлее, грустнее или тревожнее, чем в начале.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меняются динамика, регистр или направление мелодии. Звук может подниматься, опускаться или звучать более резко, словно поворачивает в другую сторону.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часть похожа на маленькую неожиданность. Она помогает почувствовать, что музыка живёт и движется, а не топчется на месте.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тема как дорожный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первая часть возвращается, слушателю легче не потеряться. Это похоже на дорожный знак на знакомой улице: сразу ясно, где ты находишься. Повтор помогает музыке стать цельной и понятной, а конец звучит уверенно и спокойно.
</a:t>
            </a:r>
            <a:endParaRPr lang="en-US" sz="1527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хочется услышать 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звучание радует слух, как любимая сказка, которую приятно перечитать. В трёхчастной форме повтор не скучный: он помогает узнать тему и заметить, что музыка вернулась домой после небольшого путешествия.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повтор важен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задаёт основное настроение пьесы: спокойное, радостное или торжественное. Слушатель быстро запоминает этот музыкальный образ и ждёт, как он будет развиваться дальше.
</a:t>
            </a:r>
            <a:endParaRPr lang="en-US" sz="1558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Середина
</a:t>
            </a:r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музыка меняется: становится более быстрой, напряжённой, тихой или загадочной. Здесь возникает контраст, который особенно хорошо слышен на фоне знакомого начала.
</a:t>
            </a:r>
            <a:endParaRPr lang="en-US" sz="1586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Возврат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снова звучит первая музыка. Она возвращает знакомое настроение и делает произведение цельным, как будто история приходит к привычному и понятному завершению.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Трёхчастная форма и настроение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мелодию: похожа ли она на ту, что звучала в начале, или это совсем новый музыкальный образ с другим движением и интонацией.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слушают ритм и темп. В одной части музыка может идти ровно и спокойно, а в другой — быстрее, резче или более взволнованно.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обращают внимание на громкость и регистр. Иногда середина звучит тише, выше или, наоборот, ярче и громче, чем первые звуки.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сравнивают общий характер: весёлый, спокойный, тревожный или певучий. Если первая и третья части похожи, а середина отличается, форма узнаётся легко.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сравнивают в трёх частях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о прогулке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музыка шагает спокойно и уверенно, словно ребёнок выходит из дома. В середине дорога становится неожиданной: слышится ветер, бег или любопытная находка. Потом знакомая мелодия возвращает слушателя обратно, как дорога домой после прогулки.
</a:t>
            </a:r>
            <a:endParaRPr lang="en-US" sz="1152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трёх картинках
</a:t>
            </a:r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похожа на встречу с добрым героем, вторая — на маленькое приключение, а третья снова приносит знакомый образ. Такая музыка легко рисует в воображении сказку без слов и помогает детям следить за сюжетом на слух.
</a:t>
            </a:r>
            <a:endParaRPr lang="en-US" sz="1230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с возвращением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ясный и запоминающийся танцевальный мотив. Затем появляется контрастная середина: она может быть живее, мягче или загадочнее. В конце возвращается прежний шаг, и танец словно снова выстраивается в привычный круг.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трёхчастная форма живёт в детской музыке
</a:t>
            </a:r>
            <a:endParaRPr lang="en-US" sz="22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трёхчастную форму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Отметь, какая тема звучит первой. Это поможет запомнить главный музыкальный образ и потом легко узнать его в конце произведения.
</a:t>
            </a:r>
            <a:endParaRPr lang="en-US" sz="1336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перемену
</a:t>
            </a:r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Поймай момент, когда музыка становится другой. Проверь, изменились ли темп, громкость, мелодия или настроение — именно так появляется середина.
</a:t>
            </a:r>
            <a:endParaRPr lang="en-US" sz="1245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Жди возвращения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новой части прислушайся к знакомой музыке. Если первая тема возвращается, значит, форма движется по схеме A–B–A.
</a:t>
            </a:r>
            <a:endParaRPr lang="en-US" sz="136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музыку как короткий рассказ: начало, новое событие и возвращение. Так легче понять, что происходит в каждой части и не перепутать их.
</a:t>
            </a:r>
            <a:endParaRPr lang="en-US" sz="136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музыки в трёхчастной форме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музыка идёт от узнавания к контрасту и снова возвращается к знакомой теме.
</a:t>
            </a:r>
            <a:endParaRPr lang="en-US" sz="13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трёхчастная форма отличается от простого повтора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простом повторе одна и та же музыка звучит снова почти без изменений. В трёхчастной форме между началом и возвращением есть отдельная середина с новым материалом и своим характером.
</a:t>
            </a:r>
            <a:endParaRPr lang="en-US" sz="1359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этой середине произведение не топчется на месте. Оно меняется, как будто делает шаг в сторону, а потом снова возвращается к знакомой теме.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финал в трёхчастной форме не кажется случайным дублированием. Возврат первой части работает как красивое завершение и помогает услышать цельность всей пьесы.
</a:t>
            </a:r>
            <a:endParaRPr lang="en-US" sz="14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для запоминания формы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Трёхчастную форму легко представить как дом. Вход — это первая часть, новая комната — середина, а возвращение домой — финал. Такой образ помогает не путать части и быстро вспомнить схему A–B–A.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вообразить и прогулку: вышли из дома, увидели что-то новое, а потом вернулись обратно. В музыке это очень похоже на знакомое начало, неожиданную середину и снова узнаваемый конец.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 комнатами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с возвращением
</a:t>
            </a:r>
            <a:endParaRPr lang="en-US" sz="13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напоминает, что в трёхчастной форме всегда есть начало, середина и возвращение.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помогают услышать форму A–B–A и заметить повтор с контрастом.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трёхчастной формы A–B–A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музыкальных блока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пьесу как три аккуратных блока: первый знакомит с темой, второй приносит перемену, третий возвращает услышанное раньше. Такая схема помогает не потеряться в музыке и сразу увидеть её стройный порядок.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с поворотом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дорога идёт вперёд, потом делает заметный поворот в середине и снова выводит к знакомому месту. Именно поэтому трёхчастная форма звучит и интересно, и понятно, будто музыка умеет возвращаться домой.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музыка, которая возвращается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Трёхчастная форма учит слышать музыку как маленькую историю: знакомое начало, новая середина и возвращение темы. Если внимательно слушать, схема A–B–A становится ясной и запоминается очень легко.
</a:t>
            </a:r>
            <a:endParaRPr lang="en-US" sz="47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2026-05-24T20:41:55Z</dcterms:created>
  <dcterms:modified xsi:type="dcterms:W3CDTF">2026-05-24T20:41:55Z</dcterms:modified>
</cp:coreProperties>
</file>