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весной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зовёт беречь лес, воду, птиц и первые цветы.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просит осторожности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тает снег, природа становится особенно уязвимой: появляются ручьи, распускаются листья, птицы строят гнёзда, а растения только набирают силу. Даже маленькая неосторожность может навредить тому, что проснулось после зимы.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навредить природе весной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3422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Ломать ветки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Сломанные ветки мешают деревьям расти и делают кусты беззащитными. Для маленького дерева такая поломка почти как потеря руки: долго заживает и ослабляет растение.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059775" y="153422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Шуметь рядом с гнёздами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крики и беготня пугают птиц. Испуганная птица может улететь от гнезда, и яйца или птенцы останутся без защиты и тепла.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763750" y="153422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Топтать молодую траву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трава очень нежная, а первоцветы легко повредить даже одним шагом. После этого растения дольше растут и могут совсем не расцвести.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467725" y="153422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Оставлять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пакеты, бутылки и фантики не исчезают быстро. Они портят вид леса и могут мешать животным, которые принимают мусор за еду или запутываются в нём.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7171710" y="153422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с огнём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без взрослых — плохая идея. Сухая трава вспыхивает быстро, и огонь может перейти на кусты, деревья и живые корни, даже если сначала кажется маленьким.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цветы, которые радуют весной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на лесной полянке
</a:t>
            </a:r>
            <a:pPr algn="l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часто появляется, когда вокруг ещё лежат остатки снега. Его нежный белый цветок словно сообщает: весна уже рядом. Но собирать его нельзя, потому что в природе он нужен не только людям, но и насекомым.
</a:t>
            </a:r>
            <a:endParaRPr lang="en-US" sz="1682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Мать-и-мачеха у тёплого склона
</a:t>
            </a:r>
            <a:pPr algn="l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цветки мать-и-мачехи раскрываются очень рано и помогают проснувшимся насекомым найти пищу. Эти маленькие солнечные пятнышки особенно заметны на мокрой земле и у тропинок, где уже стало теплее.
</a:t>
            </a:r>
            <a:endParaRPr lang="en-US" sz="1654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Медуница среди прошлогодних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Медуница любит прятаться среди сухой листвы, где её легко не заметить. Её ранние цветы важны для пчёл и шмелей, которые просыпаются после зимы и ищут первую еду на лесной поляне.
</a:t>
            </a:r>
            <a:endParaRPr lang="en-US" sz="17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938" y="1451264"/>
            <a:ext cx="4207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111" y="1451264"/>
            <a:ext cx="5049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в лесу и парке
</a:t>
            </a:r>
            <a:endParaRPr lang="en-US" sz="287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Ходить по тропинкам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уже проложена людьми, поэтому по ней идти безопаснее для природы. Так мы не мнём молодые растения и не тревожим маленьких лесных жителей.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гнёзда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для птицы — настоящий дом. Если приблизиться слишком близко, взрослые птицы могут испугаться и оставить кладку без присмотра и тепла.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Уносить мусор с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фантик в лесу выглядит небрежно и долго не исчезает. Лучше собрать всё в пакет и выбросить в контейнер по дороге домой.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только со 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допускается только под присмотром взрослых и в безопасном месте. Рядом с огнём сухая трава и листья могут загореться очень быстро.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укромное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птицы выбирают кусты, деревья и густую траву, где гнездо будет труднее заметить. Им нужны спокойные места, чтобы спокойно вырастить потомство.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Вьют гнездо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собирают травинки, мох и тонкие веточки, аккуратно складывая их в прочный домик. На это уходит много сил, поэтому им важна тишина вокруг.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Откладывают яйца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гнездо готово, птица откладывает яйца и старается не покидать их надолго. Если её часто тревожить, кладка может остаться без защиты и тепла.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Кормят птенцов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быстро растут и всё время хотят есть. Родители приносят им корм снова и снова, поэтому людям лучше держаться подальше и не пугать птиц.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весной строят дома для птенцов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просыпаются после зимы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и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выходит из укрытия, а белка снова ловко прыгает по деревьям в поисках еды. Им нужны спокойные места, где можно отдыхать и прятаться.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прудов и канав весной оживают лягушки. Им важны чистая вода и тишина, потому что громкий шум и мусор мешают их жизни.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 бабочки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дни пробуждают насекомых: жуков, бабочек и других маленьких жителей травы. Они ищут нектар, солнце и безопасные уголки для жизни.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брать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животное кажется маленьким и беззащитным, трогать его руками нельзя. Лучше наблюдать издалека и позвать взрослого, если есть тревога.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ручьям, прудам и озёрам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Тает снег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 наполняет ручьи и бежит в пруды, озёра и реки. Она приносит с собой всё, что лежало на земле, поэтому особенно важно не мусорить.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оживают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появляются растения, насекомые и птицы. Если берег не топтать и не загрязнять, там остаётся безопасное место для жизни многих существ.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остаётся чистой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берегут берега и не бросают мусор, вода дольше остаётся прозрачной и живой. Тогда она помогает растениям, животным и самим людям.
</a:t>
            </a:r>
            <a:endParaRPr lang="en-US" sz="1735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жечь сухую траву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вспыхивает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весенняя трава загорается почти мгновенно. Кажется, что пламя маленькое, но ветер легко уносит его дальше, чем можно заметить глазами.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траве живут насекомые, лягушки и другие маленькие животные. При пожаре они не успевают убежать, а гнёзда и укрытия погибают вместе с ними.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Гибнут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повреждает корни и молодые побеги, которые ещё только просыпаются после зимы. После пожара земле нужно много времени, чтобы снова стать живой.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вреден всем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щиплет глаза, мешает дышать и неприятен людям и животным. Вместо поджога лучше собрать мусор и убрать сухие ветки вместе со взрослыми.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природе без вреда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действий во время прогулки или уборки на природе.
</a:t>
            </a:r>
            <a:endParaRPr lang="en-US" sz="10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бумага, пластик, стекло и батарейки не смешиваются, их проще отправить на переработку, а после весенней уборки полезного мусора становится заметно больше.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вида отходов лучше собирать отдельно
</a:t>
            </a:r>
            <a:endParaRPr lang="en-US" sz="295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раздельному сбору отходов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уборка без лишнего риска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безопасный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стоит бумажки, пакеты и пустые бутылки. Такие предметы легко заметить и убрать, а вот ржавые железки, стекло и острые палки трогать нельзя.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со 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уборка должна проходить рядом со взрослыми. Они подскажут, где можно ходить, помогут с тяжёлыми мешками и вовремя остановят, если рядом есть опасность.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заходить в заросли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густой траве и кустах могут быть гнёзда, норы и маленькие животные. Поэтому лучше убирать открытые дорожки и полянки, не тревожа живые укрытия.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 и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Собранный мусор нужно сразу складывать в мешок или контейнер. Тогда двор, парк и школьный участок станут чище, а перчатки останутся не только красивыми, но и полезными.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8725" y="1430330"/>
            <a:ext cx="4207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замены для весенних привычек
</a:t>
            </a:r>
            <a:endParaRPr lang="en-US" sz="2191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Сфотографировать цветы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сорванного букета лучше сделать фотографию. Так весенние цветы останутся на лугу, а красивый снимок будет радовать ещё долго и не завянет.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тихо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крика и беготни лучше спокойно смотреть на птиц издалека. Тишина помогает увидеть больше, а пернатые не пугаются и продолжают заниматься своими делами.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палочки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того чтобы ломать ветки, можно подобрать упавшие палочки для поделок. Это безопасно для деревьев и даёт новый материал для творчества без вреда природе.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 кран, когда чистишь зубы или намыливаешь руки. Даже маленькая экономия воды помогает природе, потому что чистая вода нужна людям, растениям и животным.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Выключать свет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Уходя из комнаты, выключай лампу и не оставляй лишние приборы включёнными. Так расходуется меньше энергии, а значит, уменьшается и ненужная нагрузка на природу.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за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перекуса не оставляй обёртки и салфетки на парте или скамейке. Один выброшенный фантик кажется мелочью, но чистое место всегда выглядит лучше и приятнее.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относиться к 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рви лишние листья, не ломай кусты и не наступай на молодую траву. Растения растут медленно, поэтому даже осторожное обращение помогает им оставаться здоровыми.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каждый школьник может делать каждый день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редких растениях и Красной книге
</a:t>
            </a:r>
            <a:endParaRPr lang="en-US" sz="292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который нужно сберечь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7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лесной поляне появился редкий весенний цветок, и его заметили только самые внимательные. Сорвать такой цветок легко, а вот вернуть его в природу уже невозможно. Поэтому редкие виды охраняют и заносят в Красную книгу.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которая напоминает о защите
</a:t>
            </a:r>
            <a:pPr algn="l" indent="0" marL="0">
              <a:lnSpc>
                <a:spcPct val="100000"/>
              </a:lnSpc>
              <a:buNone/>
            </a:pPr>
            <a:r>
              <a:rPr lang="en-US" sz="7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похожа на важную тетрадь природы: в ней записаны те, кому нужна особая забота. Если вид оказался на её страницах, значит, ему нельзя мешать, ловить его или уносить домой, даже если он кажется маленьким и красивым.
</a:t>
            </a:r>
            <a:endParaRPr lang="en-US" sz="13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весной становится чище воздух
</a:t>
            </a:r>
            <a:endParaRPr lang="en-US" sz="2632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42125" y="120510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лишний дым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важно не жечь мусор и сухую траву, а костры разводить только там, где это разрешено и безопасно. Тогда воздух остаётся чище для всех.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42125" y="2365925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зелёные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в парке, посадка растений и уход за клумбами помогают воздуху стать лучше. Зелёные растения работают как маленькие помощники природы.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542125" y="352675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Дышим легче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меньше дыма и выхлопов, людям, птицам и зверям проще дышать. А во дворе становится приятнее играть, бегать и долго гулять.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природой без вреда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издалека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за природой лучше глазами или в бинокль, не подходя слишком близко. Тогда птицы и звери не пугаются, а мы видим их спокойную жизнь.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Записывать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блокноте можно отмечать, когда распускаются почки, прилетают птицы и появляются первые бабочки. Такие записи превращают обычную прогулку в маленькое исследование.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ловить и не срывать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красивого жука или цветок нельзя брать домой. Природа лучше всего выглядит там, где она живёт, а не в детской коробке.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новое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весенняя прогулка может подарить открытие: новый листок, первую пчелу или свежий след на земле. Внимательный наблюдатель видит больше и помогает природе оставаться спокойной.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найдено животное или птенец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не напугать животное и не навредить ему.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правила для класса и семьи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макулатуру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может собирать бумагу отдельно от другого мусора. Это полезно и для школы, и для природы, потому что чистые отходы проще отправить на переработку.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школьный двор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возле школы важно не топтать клумбы, не ломать ветки и не разбрасывать обёртки. Тогда место для игр остаётся красивым и удобным.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после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пикника семья может забрать с собой весь мусор, даже маленькие салфетки и крышки. Чистая поляна радует не только людей, но и лесных жителей.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одно доброе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день делать хотя бы один полезный поступок, весна вокруг становится чище. Маленькие дела складываются вместе и дают очень заметный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становится красивее, когда её берегут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природе особенно нужны тишина, чистота и внимательные руки. Если каждый школьник будет беречь воду, не шуметь, не рвать редкие цветы и убирать мусор, весна станет по-настоящему доброй.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2026-05-25T23:14:40Z</dcterms:created>
  <dcterms:modified xsi:type="dcterms:W3CDTF">2026-05-25T23:14:40Z</dcterms:modified>
</cp:coreProperties>
</file>