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создаёт собственную реальность через образы, время, пространство и язык.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писателя: как литература создаёт свою реальность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объединяет всё, что отличает произведение от обычного описания жизни: сюжет, героев, детали, пейзаж, речь и авторскую оценку. Именно он показывает, как писатель превращает реальность в искусство.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в литературе: что делает текст неповторимым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автора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Биография, взгляды и опыт писателя влияют на выбор тем, героев и конфликтов. Через них в текст входит индивидуальное видение мира.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и культура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события, философские идеи и литературные направления задают круг вопросов, которые особенно важны для современников автора.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обновление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опирается на уже существующие художественные формы, но переосмысливает их. Так возникает узнаваемый и в то же время оригинальный мир произведения.
</a:t>
            </a:r>
            <a:endParaRPr lang="en-US" sz="118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художественный мир писателя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образы раскрывают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Портрет, речь, поступки и поведенческие детали помогают увидеть характер героя точнее. Через контрасты автор показывает конфликт: личность и среда, мечта и действительность, «свой» и «чужой».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и второстепенные персонажи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произведении существуют не поодиночке, а как связанная система. Центральный персонаж, его окружение и противопоставленные ему фигуры вместе выявляют главную идею текста.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как основа художественного мира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произведения действуют не отдельно, а в тесной связи друг с другом.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пространство чаще всего несут основную смысловую нагрузку, а остальные элементы уточняют и углубляют её.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литературоведения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элементов складывается художественный мир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литературе обычно связан с защитой, памятью и семейным укладом. Он показывает, где герой чувствует порядок, близость и внутреннюю опору.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обозначает движение, испытание и выбор. В таких эпизодах особенно заметны перемены в характере героя и направление его жизненного поиска.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часто становится образом социальной среды. Он может создавать ощущение шума, отчуждения, давления или, наоборот, открывать пространство встречи и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пространство: дом, дорога, город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255" y="3328333"/>
            <a:ext cx="169838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художественного времени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последовательно, поэтому читатель ясно видит причинно-следственную связь между эпизодами и лучше понимает логику поступков героя.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состояния и ситуации создают ощущение замкнутого круга. Такой приём подчёркивает неизменность проблемы или внутреннюю остановку героя.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Хронотоп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времени и пространства помогает понять, где и когда раскрывается конфликт. Именно хронотоп задаёт ритм и структуру произведения.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суток, времён года, исторических эпох или воспоминаний героя делает текст динамичным и помогает выразить настроение и смысл происходящего.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конфликта в произведении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композиционных этапов литературного конфликта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вопрос, о чём рассказывает произведение. Она обозначает круг жизненных явлений, событий и характеров, которые становятся предметом изображения.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проблема и идея произведения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показывает, какой вопрос особенно волнует автора. Это может быть выбор между долгом и чувством, вопрос справедливости, свободы, чести или ответственности.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— это авторский ответ, выраженный не прямо, а через сюжет, композицию, образы и детали. Она помогает понять, к какой мысли ведёт всё произведение.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приёмы работают вместе и усиливают общий смысл произведения.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создаётся сочетанием приёмов: один элемент уточняет другой, а вместе они формируют цельный образ и авторскую позицию.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текста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создания художественного мира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произведении не ограничивается описанием природы: он задаёт настроение сцены, помогает почувствовать тревогу, покой, надежду или напряжение и часто выражает авторское отношение к событиям.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раскрывает не только бытовую среду героя, но и его внутренний мир: порядок или хаос в комнате, выбор вещей и их расположение говорят о привычках, ценностях и характере.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работает точнее общего описания: часы, письмо, окно, книга или кольцо могут концентрировать память, ожидание, выбор, утрату или скрытое напряжение в эпизоде.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художественная деталь действует тогда, когда связана с повтором: возвращаясь в разных сценах, она объединяет текст, подчёркивает мотив и делает образ произведения цельным.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интерьер и предметная деталь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деталь может работать сразу на нескольких уровнях, поэтому её анализ требует внимания к контексту и повторяемости в разных эпизодах.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деталь одновременно раскрывает персонажа и создаёт настроение, а её повтор превращает частный образ в смысловой мотив.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обобщение по теории литературы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художественной детали в тексте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не сводится к одному предметному значению: он соединяет конкретную сцену с более широким смыслом и помогает читателю увидеть скрытые связи между образом, идеей и авторским замыслом.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повторяется в разных эпизодах, а лейтмотив проходит через всё произведение, создавая внутреннее единство текста; вместе они удерживают внимание на ключевых проблемах и ценностях.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Символ, мотив и лейтмотив в художественном мире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автора задаёт тон произведения: книжная, разговорная или просторечная лексика сразу создаёт определённую интонацию и помогает понять социальную и эмоциональную среду персонажей.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Синтаксис, ритм фразы и тропы формируют узнаваемый стиль: короткие фразы ускоряют действие, развёрнутые конструкции придают повествованию глубину, а метафоры усиливают образность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особенности диалога и характерные речевые обороты делают художественный мир неповторимым, потому что читатель слышит не только события, но и авторский голос.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писателя как часть художественного мира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организация текста влияет даже на темп чтения: одно и то же событие может восприниматься как лирическое, драматическое или ироничное.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признаков у каждого автора своё, поэтому язык становится важнейшим показателем индивидуальности художественного мира.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для учебного анализа художественной речи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языковые особенности формируют восприятие текста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понимает произведение глубже, когда замечает, как форма рассказа меняет смысл: одно и то же событие в разных ракурсах получает разную эмоциональную и идейную окраску.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лексика, противопоставления и композиционные акценты помогают автору скрыто или открыто обозначать своё отношение к героям, конфликту и нравственному выбору персонажей.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проявляется не только в прямых оценках, но и в том, какие события выбираются для изображения, какие детали подчеркиваются и с кем читатель невольно начинает соглашаться.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может быть нейтральным наблюдателем, ироничным комментатором, доверительным собеседником или ненадёжным рассказчиком, и каждый вариант по-разному направляет восприятие событий.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и роль повествователя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27617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277385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943" y="2761725"/>
            <a:ext cx="218400" cy="21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измерения художественного мира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конкретность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отражает эпоху через быт, события, общественные конфликты и культурные реалии, благодаря чему читатель видит живую связь литературы с историей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специфика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персонажей, традиции, имена, обычаи и предметный мир создают узнаваемый национальный колорит, который делает художественный мир убедительным и выразительным.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Общечеловеческий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любви, долга, свободы, памяти и чести выходят за пределы одной эпохи и позволяют читать произведение как разговор о вечных вопросах человеческой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064763"/>
            <a:ext cx="4094100" cy="14192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разные авторы по-разному строят пространство, героя и конфликт, даже если обращаются к близким жизненным темам.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пространстве, типе героя и тоне показывают индивидуальный художественный метод каждого автора и его способ осмысления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литературоведческое сравнение на материале классической русской литературы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миров разных писателей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тему, проблему и идею произведения, чтобы понять, о чём именно говорит автор и какой вопрос он считает главным для изображения.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рассмотрите систему персонажей, конфликт, пространство и время: именно эти элементы показывают, как устроена художественная реальность и какие силы в ней сталкиваются.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обратите внимание на детали, повторяющиеся мотивы, символы и композицию, потому что они связывают отдельные эпизоды в целостный смысл.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анализ выводом о ценностях, которые утверждает текст, и о том, какую модель мира создаёт писатель для читателя.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художественного мира в тексте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художественного мира позволяет увидеть, как через образы, конфликт, время, пространство и язык литература превращает жизненный опыт в целостную художественную реальность.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— язык смысла и образа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2026-05-23T10:21:29Z</dcterms:created>
  <dcterms:modified xsi:type="dcterms:W3CDTF">2026-05-23T10:21:29Z</dcterms:modified>
</cp:coreProperties>
</file>