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превратил личное свидетельство в историческую правду.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Исаевич Солженицын: писатель, эпоха, нравственный выбор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словесность середины XX века развивалась под давлением цензуры и идеологии. Лишь с «оттепелью» появились осторожные попытки говорить о репрессиях, а Солженицын сделал эту правду центральной темой литературы.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 эпоху контроля и молчания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425" y="1504950"/>
            <a:ext cx="15699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— рождение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Родился в Кисловодске; детство и юность прошли в Ростове-на-Дону, где сформировались его первые интересы к учёбе и литературе.
</a:t>
            </a:r>
            <a:endParaRPr lang="en-US" sz="1016" dirty="0"/>
          </a:p>
        </p:txBody>
      </p:sp>
      <p:sp>
        <p:nvSpPr>
          <p:cNvPr id="8" name="Text 1"/>
          <p:cNvSpPr txBox="1"/>
          <p:nvPr/>
        </p:nvSpPr>
        <p:spPr>
          <a:xfrm>
            <a:off x="2012925" y="1970375"/>
            <a:ext cx="15699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война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Окончил физико-математический факультет Ростовского университета и заочно учился в МИФЛИ; во время войны служил в Красной армии.
</a:t>
            </a:r>
            <a:endParaRPr lang="en-US" sz="966" dirty="0"/>
          </a:p>
        </p:txBody>
      </p:sp>
      <p:sp>
        <p:nvSpPr>
          <p:cNvPr id="9" name="Text 2"/>
          <p:cNvSpPr txBox="1"/>
          <p:nvPr/>
        </p:nvSpPr>
        <p:spPr>
          <a:xfrm>
            <a:off x="3717775" y="2457450"/>
            <a:ext cx="15699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 — арест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 арестован за критические высказывания о Сталине в частных письмах и получил лагерный срок.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422600" y="2944525"/>
            <a:ext cx="15699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1953–1974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лагеря и ссылки жил в Казахстане и Рязани; в 1974 году был выслан из СССР.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127451" y="3431600"/>
            <a:ext cx="15699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1994 — возвращение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вернулся в Россию, завершив долгий путь писателя, общественного деятеля и свидетеля эпохи.
</a:t>
            </a:r>
            <a:endParaRPr lang="en-US" sz="1085" dirty="0"/>
          </a:p>
        </p:txBody>
      </p:sp>
      <p:sp>
        <p:nvSpPr>
          <p:cNvPr id="12" name="Text 5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биографии Александра Солженицына
</a:t>
            </a:r>
            <a:endParaRPr lang="en-US" sz="2400" dirty="0"/>
          </a:p>
        </p:txBody>
      </p:sp>
      <p:sp>
        <p:nvSpPr>
          <p:cNvPr id="13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56059"/>
            <a:ext cx="3962400" cy="1579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показывают, как биография писателя связана с историческими переломами XX века.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повороты жизни совпадают с ключевыми этапами его литературного становления и общественного конфликта с властью.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биографии А. И. Солженицына и хронологии его творчества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 Солженицына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нечеловеческих условиях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изображения остаётся не только страдание, но и внутренняя стойкость. Через выбор поведения в унизительных обстоятельствах раскрывается мера человеческого достоинства.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лагеря в 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не абстрагирует ГУЛАГ: он показывает бараки, этап, голод, нормы труда и повседневный страх. Эти детали создают ощущение безусловной достоверности.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Лагерный опыт как основа художественной правды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Солженицына: от фронта к мировому признанию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жизненных и творческих этапов писателя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впервые в советской прозе открыто показала лагерную жизнь без прикрас, сделав частный день заключённого художественной моделью целой репрессивной системы.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Шухова строится на труде, терпении и внутренней дисциплине. Именно в этих чертах Солженицын видит возможность сохранить свободу даже в неволе.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1962 года принесла автору широкую известность и стала знаком редкого периода, когда литература на короткое время приблизилась к правде.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«Один день Ивана Денисовича» как литературное событие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тем показывает, что его проза и публицистика обращены не только к истории, но и к внутреннему выбору личности.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наследия писателя — осмысление государственного насилия и нравственной ответственности человека перед правдой.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основным произведениям и публицистике А. И. Солженицына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творчества Солженицына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опирается на личный опыт автора и множество свидетельств, писем и воспоминаний, поэтому звучит как художественное и историческое расследование одновременно.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«Архипелаг ГУЛАГ» как книга памяти и обвинения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показывает не отдельные жестокости, а целую систему, где арест, следствие, доносы и этап связаны в единый механизм террора.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«Архипелаг ГУЛАГ» воспринимается как документ нравственного суда над эпохой, а не только как крупное литературное произведение.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говорил не от имени наблюдателя, а от имени тех, чьи голоса были заглушены. Его позиция требовала мужества, точности и личной ответственности.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публичный образ соединяет прямоту, принципиальность и жёсткий разговор с обществом о цене лжи, молчания и исторического самообмана.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как свидетель эпохи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открыто говорил о репрессиях и лжи официальной идеологии, поэтому его тексты вступали в прямое противоречие с советской системой контроля над словом.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новых произведений усиливала давление: книги ограничивали, задерживали в печати и распространяли через самиздат, а затем и за рубежом.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властей особенно опасной была не только тема лагерей, но и сама требовательность писателя к исторической правде и личной ответственности общества.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 государством завершился в 1974 году лишением гражданства и высылкой, превратив Солженицына в один из главных символов литературного сопротивления эпохи.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 властью и цензурой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58565"/>
            <a:ext cx="4094100" cy="16316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каждое произведение раскрывает отдельную грань общей темы правды, памяти и нравственного выбора.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книги объединяет стремление показать человека в испытании и назвать историческую правду без смягчения.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И. Солженицына; обобщение по тематике текстов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и их смысл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разнообразие отражает эволюцию автора: от художественного свидетельства к крупным историко-документальным формам и общественной публицистике.
</a:t>
            </a:r>
            <a:endParaRPr lang="en-US" sz="1172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художественная и документальная линии: именно они создают наиболее полный образ Солженицына как писателя и свидетеля эпохи.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корпусу произведений А. И. Солженицына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жанров в наследии писателя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строится на точной, почти документальной детализации: бытовая мелочь, жест, интонация и предметная обстановка у него становятся носителями исторического смысла.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широко использует живую разговорную речь, резкие оценочные формулы и афористичность, благодаря чему текст звучит напряжённо и убедительно, без литературной вычурности.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 писателя выполняет доказательную функцию: оно не украшает событие, а выявляет правду времени, внутреннюю стойкость человека и нравственную цену лжи.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Солженицына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художественный мир Солженицына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его произведений: от факта и личного опыта к нравственному выводу и историческому обобщению.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Нобелевский комитет; официальная дата присуждения премии по литературе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в этом году Солженицын получил Нобелевскую премию по литературе.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сделала его голосом мирового масштаба: читатели увидели в нём автора, который художественным словом разоблачал репрессивную систему.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Вернувшись в Россию в 1994 году после долгой эмиграции, Солженицын сосредоточился на размышлениях о судьбе страны, исторической преемственности и нравственных основаниях общественной жизни.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период его биографии отмечен публичными выступлениями, обращением к архивам и диалогом с читателями, что показывает неизменную связь писателя с вопросами национальной памяти.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Россию и поздний период жизни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программе Солженицын помогает обсуждать не только литературу, но и историю, потому что его тексты показывают, как государственная система влияет на судьбу человека.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учат различать правду и удобное молчание, а также понимать, что личная совесть становится особенно важной в условиях давления и страха.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современной культуры он важен как автор, сохранивший память о репрессиях и напомнивший, что свобода слова связана с ответственностью за сказанное.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в современной школе и культуре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наследие читается не как закрытая история XX века, а как разговор о проблемах, которые по-прежнему требуют личной позиции и нравственной зрелости.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ценность Солженицына держится на универсальных темах, а не только на советском историческом контексте.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тематике наследия А. И. Солженицына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Солженицын остаётся актуальным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показал, что литература может быть не только искусством, но и нравственным свидетельством. Его книги учат хранить память, сопротивляться лжи и оставаться человеком в истории.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Солженицын: слово, которое не молчит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2026-05-23T21:25:01Z</dcterms:created>
  <dcterms:modified xsi:type="dcterms:W3CDTF">2026-05-23T21:25:01Z</dcterms:modified>
</cp:coreProperties>
</file>