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телевизионных программ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Новости, репортажи, шоу и сериалы — у каждого формата своя задача.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телепрограммы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Телепрограммы отличаются не только темой, но и тем, как они подают информацию, развлекают или вовлекают зрителя. Различать их полезно, чтобы быстрее понимать цель выпуска и выбирать нужный формат.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репортажи: факты и события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выпуск помогает быстро понять, что случилось, когда это произошло и почему это важно. Именно поэтому новости часто строятся по чёткой схеме.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и по делу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сообщают о самых важных событиях дня коротко и точно. В центре внимания — проверенные факты, свежесть информации и ответы на вопросы что произошло и где.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места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Репортаж показывает событие с места, поэтому зритель видит не только итог, но и атмосферу. Кадры, интервью и детали помогают почувствовать присутствие.
</a:t>
            </a:r>
            <a:endParaRPr lang="en-US" sz="1046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нейтральность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материалов особенно важны проверка сведений и нейтральный тон. Журналист не должен подменять факты оценками, иначе доверие к сообщению снижается.
</a:t>
            </a:r>
            <a:endParaRPr lang="en-US" sz="10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Документальные программы: реальная история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Документальные программы опираются на реальные события, людей и места. Их сила в том, что зритель получает не вымышленный сюжет, а подтверждённую историю.
</a:t>
            </a:r>
            <a:endParaRPr lang="en-US" sz="824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объяснение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Документальный формат не просто сообщает факты, а объясняет тему глубже. Он показывает причины, последствия и связи между событиями, а не только внешнюю сторону.
</a:t>
            </a:r>
            <a:endParaRPr lang="en-US" sz="759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зрителя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зрителя это способ разобраться в сложной теме через понятные примеры и достоверные детали. Поэтому документальные программы часто воспринимаются как надёжный источник.
</a:t>
            </a:r>
            <a:endParaRPr lang="en-US" sz="759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доказательства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передачах часто используют архивные кадры, интервью, наблюдение и авторский комментарий. Эти элементы помогают собрать картину события из разных источников.
</a:t>
            </a:r>
            <a:endParaRPr lang="en-US" sz="7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 познавательные выпуски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9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объяснение
</a:t>
            </a:r>
            <a:pPr algn="l" indent="0" marL="0">
              <a:lnSpc>
                <a:spcPct val="110046"/>
              </a:lnSpc>
              <a:buNone/>
            </a:pPr>
            <a:r>
              <a:rPr lang="en-US" sz="993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строятся так, чтобы новый материал было легко понять. Они используют простые объяснения, последовательные шаги и наглядные примеры из повседневной жизни.
</a:t>
            </a:r>
            <a:endParaRPr lang="en-US" sz="993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Познавательные выпуски отвечают на вопросы о том, как устроены вещи и почему происходят явления. Это помогает связывать школьные знания с реальным опытом.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Опыты, схемы и демонстрации делают сложные темы доступнее. Когда зритель видит процесс, ему проще запомнить материал и повторить его позже.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для возраста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детей и подростков особенно важны ясные термины, короткие объяснения и примеры. Тогда программа не перегружает информацией и сохраняет интерес к теме.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Ток-шоу и интервью: разговор как формат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Ток-шоу строится вокруг обсуждения одной темы. Ведущий направляет разговор, а гости высказывают разные мнения, спорят и дополняют друг друга.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 одним героем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обычно короче и точнее. Оно сосредоточено на одном человеке и помогает узнать его мнение, опыт или позицию по конкретному вопросу.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вопросы ведущего и реакция собеседников. От них зависит, будет ли разговор живым, содержательным и понятным для зрителей.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зрителей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ток-шоу участвует и аудитория: в студии или через голосование. Это делает формат более открытым и создаёт эффект вовлечённости.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Развлекательные шоу: эмоции и зрелище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прежде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Развлекательные шоу создают прежде всего ради эмоций. Зритель ждёт смеха, музыки, неожиданностей и яркой подачи, а не серьёзного разбора событий.
</a:t>
            </a:r>
            <a:endParaRPr lang="en-US" sz="883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подача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программы обычно динамичны и визуально насыщенны. Быстрый монтаж, эффектные декорации, аплодисменты и свет усиливают ощущение праздника.
</a:t>
            </a:r>
            <a:endParaRPr lang="en-US" sz="801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 них, как правило, просты и понятны сразу. Это помогает зрителю быстро включиться в происходящее и следить за результатом без лишних объяснений.
</a:t>
            </a:r>
            <a:endParaRPr lang="en-US" sz="759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зрелища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типу относятся конкурсы талантов, юмористические номера, музыкальные выступления и сценические постановки. Их объединяет желание удивить и увлечь публику.
</a:t>
            </a:r>
            <a:endParaRPr lang="en-US" sz="7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шоу: соревнование и правила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шоу отличаются тем, какие качества они проверяют у участников: знания, логику, скорость или удачу.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игровых шоу повторяются правила, раунды и задания: именно они задают понятную структуру соревнования.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презентации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Реалити-шоу: жизнь под камерами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Драматичный монтаж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 собирает множество коротких сцен в драматичную историю. Такой способ подачи делает формат напряжённым, но требует внимательного отношения к тому, как отобран материал.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Реалити-шоу показывает людей в обычных или напряжённых жизненных ситуациях. Зритель наблюдает, как участники реагируют на правила, конфликты и неожиданные повороты.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или общая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основе лежит соревнование или совместное проживание. Это создаёт постоянное движение сюжета и даёт повод для сравнения характеров и решений.
</a:t>
            </a:r>
            <a:endParaRPr lang="en-US" sz="1046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присутствия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Камеры фиксируют эмоции, разговоры и поступки без явной постановки. За счёт этого у зрителя возникает ощущение, что события происходят почти напрямую.
</a:t>
            </a:r>
            <a:endParaRPr lang="en-US" sz="10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тайма помогают зрителю следить за ходом матча почти без пауз и сохранять ощущение живого присутствия.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2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минут
</a:t>
            </a:r>
            <a:pPr algn="ctr" indent="0" marL="0">
              <a:lnSpc>
                <a:spcPct val="120004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стандартная продолжительность футбольного матча, без учёта добавленного времени.
</a:t>
            </a:r>
            <a:pPr algn="ctr" indent="0" marL="0">
              <a:lnSpc>
                <a:spcPct val="120004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187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игры в футбол (IFAB), актуальная редакция.
</a:t>
            </a:r>
            <a:endParaRPr lang="en-US" sz="32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24" y="1087125"/>
            <a:ext cx="1685752" cy="201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333" y="1087125"/>
            <a:ext cx="1685752" cy="201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6174" y="1087125"/>
            <a:ext cx="1685752" cy="201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1999" y="1087125"/>
            <a:ext cx="1685752" cy="201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многосерийные истории на телевидении об этом говорят эпизоды и герои, а не один сюжетный кадр.
</a:t>
            </a:r>
            <a:endParaRPr lang="en-US" sz="1968" dirty="0"/>
          </a:p>
        </p:txBody>
      </p:sp>
      <p:sp>
        <p:nvSpPr>
          <p:cNvPr id="9" name="Text 1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43811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история на экране строится как цепочка эпизодов, где каждый новый выпуск подхватывает прежний конфликт. Зритель следит за героями, их выбором и переменами, а интерес удерживает ожидание продолжения.
</a:t>
            </a:r>
            <a:endParaRPr lang="en-US" sz="767" dirty="0"/>
          </a:p>
        </p:txBody>
      </p:sp>
      <p:sp>
        <p:nvSpPr>
          <p:cNvPr id="11" name="Text 3"/>
          <p:cNvSpPr txBox="1"/>
          <p:nvPr/>
        </p:nvSpPr>
        <p:spPr>
          <a:xfrm>
            <a:off x="443811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не заканчивается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09620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делает акцент на переживаниях, столкновениях характеров и серьёзных решениях. В кадре важны мимика, паузы, диалоги и развитие отношений, поэтому даже тихая сцена может звучать очень напряжённо.
</a:t>
            </a:r>
            <a:endParaRPr lang="en-US" sz="787" dirty="0"/>
          </a:p>
        </p:txBody>
      </p:sp>
      <p:sp>
        <p:nvSpPr>
          <p:cNvPr id="13" name="Text 5"/>
          <p:cNvSpPr txBox="1"/>
          <p:nvPr/>
        </p:nvSpPr>
        <p:spPr>
          <a:xfrm>
            <a:off x="2609620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важны чувства и конфликт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5461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Ситком обычно показывает знакомых персонажей в повторяющихся бытовых ситуациях. Юмор рождается из недоразумений, быстрых реплик и узнаваемых мест действия — дома, в офисе или в кафе.
</a:t>
            </a:r>
            <a:endParaRPr lang="en-US" sz="782" dirty="0"/>
          </a:p>
        </p:txBody>
      </p:sp>
      <p:sp>
        <p:nvSpPr>
          <p:cNvPr id="15" name="Text 7"/>
          <p:cNvSpPr txBox="1"/>
          <p:nvPr/>
        </p:nvSpPr>
        <p:spPr>
          <a:xfrm>
            <a:off x="4775461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из привычной жизни
</a:t>
            </a:r>
            <a:endParaRPr lang="en-US" sz="1266" dirty="0"/>
          </a:p>
        </p:txBody>
      </p:sp>
      <p:sp>
        <p:nvSpPr>
          <p:cNvPr id="16" name="Text 8"/>
          <p:cNvSpPr txBox="1"/>
          <p:nvPr/>
        </p:nvSpPr>
        <p:spPr>
          <a:xfrm>
            <a:off x="6941286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сериалов разный темп: одни идут медленно и подробно, другие быстро меняют события. Но во всех случаях зритель получает не отдельный эпизод, а цельный мир с продолжением.
</a:t>
            </a:r>
            <a:endParaRPr lang="en-US" sz="873" dirty="0"/>
          </a:p>
        </p:txBody>
      </p:sp>
      <p:sp>
        <p:nvSpPr>
          <p:cNvPr id="17" name="Text 9"/>
          <p:cNvSpPr txBox="1"/>
          <p:nvPr/>
        </p:nvSpPr>
        <p:spPr>
          <a:xfrm>
            <a:off x="6941286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мир и постоянные герои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431" y="1845684"/>
            <a:ext cx="242438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детскую программу понятной и полезной
</a:t>
            </a:r>
            <a:endParaRPr lang="en-US" sz="2312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оформление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 и крупные предметы помогают удерживать внимание ребёнка. Такие программы делают информацию заметной и создают дружелюбную атмосферу, в которой легче запомнить буквы, цифры и новые слова.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через игру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задания, песни и повторяющиеся фразы делают обучение понятным. Ребёнок успевает услышать правило, увидеть пример и сразу проверить себя, не теряя интерес к экрану.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привычки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Персонажи-помощники объясняют сложные вещи простыми словами. Они показывают, как вести себя безопасно, зачем мыть руки и почему важно переходить дорогу только по правилам.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Запоминающийся ритм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ритм и короткие паузы помогают запоминать материал. Когда программа повторяет важные слова и действия, детям легче узнать их снова и использовать в 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сервисные форматы особенно полезны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Сервисные выпуски дают зрителю практичную информацию, которую можно применить сразу. Они помогают быстро сориентироваться в повседневных делах и не тратят время на лишние подробности.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примера показывают один принцип: сервисный формат кратко отвечает на конкретный запрос и помогает принять бытовое решение.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 назначению программ и их повседневной пользе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рекламное сообщение от инфомершиала
</a:t>
            </a:r>
            <a:endParaRPr lang="en-US" sz="2227" dirty="0"/>
          </a:p>
        </p:txBody>
      </p:sp>
      <p:sp>
        <p:nvSpPr>
          <p:cNvPr id="10" name="Text 2"/>
          <p:cNvSpPr txBox="1"/>
          <p:nvPr/>
        </p:nvSpPr>
        <p:spPr>
          <a:xfrm>
            <a:off x="707350" y="2038238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убеждение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старается быстро привлечь внимание и запомниться с первого просмотра. Для этого используют яркий образ, узнаваемый бренд и короткое сообщение, которое повторяется несколько раз.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11718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Подробный показ пользы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Инфомершиал работает дольше и подробнее. Он показывает, как действует продукт, зачем он нужен и чем полезен в жизни, соединяя объяснение с рекламной подачей.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30121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сделать дальше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формата обычно заканчиваются призывом к действию. Зрителю предлагают купить, заказать, перейти по ссылке или узнать больше, чтобы сразу превратить интерес в шаг.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жанр от формата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жанр отвечает за содержание и тон, а формат — за устройство выпуска и способ подачи.
</a:t>
            </a:r>
            <a:endParaRPr lang="en-US" sz="1214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категории по назначению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построена по ключевой цели программы и показывает основные группы телепередач.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2053068"/>
            <a:ext cx="4332300" cy="13825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разные виды передач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разных программ помогает увидеть, как по-разному они устроены и когда удобнее их смотреть. Один и тот же зритель выбирает формат по времени, задаче и настроению.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привязаны ко времени суток, шоу — к вечернему просмотру, а сервисные выпуски полезны тогда, когда зрителю нужен быстрый совет.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телепрограмм по их назначению и времени просмотра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телепрограммы от замысла до эфира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телепрограммы от замысла до выхода на экран.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достоверную телеподачу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 в источнике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источник называет автора, дату, место и показывает, откуда взята информация. Чем больше точных данных и подтверждений, тем легче доверять сообщению.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можно проверить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Проверяемость — главный признак факта. Если сообщение можно подтвердить по документу, записи или нескольким источникам, перед нами не мнение, а проверяемая информация.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 — это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всегда содержит оценку: хорошо, плохо, интересно, скучно. Такие фразы помогают понять позицию автора, но не заменяют подтверждённые сведения о событии.
</a:t>
            </a:r>
            <a:endParaRPr lang="en-US" sz="1046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вызывают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 кадре создают музыка, крупные планы, резкий монтаж и выразительные слова. Эти приёмы делают сюжет ярче, но могут усиливать впечатление сильнее, чем сам факт.
</a:t>
            </a:r>
            <a:endParaRPr lang="en-US" sz="10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начинается с понимания цели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становится понятнее, когда мы смотрим не только на сюжет, но и на цель передачи, её формат и способ подачи. Тогда легче выбрать полезную программу и увидеть, как работает медиа.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2026-07-25T16:18:32Z</dcterms:created>
  <dcterms:modified xsi:type="dcterms:W3CDTF">2026-07-25T16:18:32Z</dcterms:modified>
</cp:coreProperties>
</file>