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приручали диких животных
</a:t>
            </a:r>
            <a:endParaRPr lang="en-US" sz="2649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408332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звери стали верными помощниками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 тысячи лет назад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Давным-давно люди жили маленькими группами и сами добывали пищу, ловили рыбу, охотились и собирали ягоды. Когда появились поля и дома, рядом особенно понадобились помощники.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жильём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замечали, что возле стоянок можно найти остатки еды. Самые любопытные и не очень пугливые подходили ближе и постепенно привыкали к человеку.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выживали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 звери, которые меньше боялись людей, не убегали сразу и успевали поесть. Благодаря этому именно спокойные особи чаще оставляли потомство рядом с человеком.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уменьшался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 дня в день животные видели, что человек не всегда опасен. Постепенно они переставали так сильно пугаться, а жить рядом становилось для них привычнее.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ручные потомки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у таких животных рождались детёныши, которые уже лучше переносили соседство с людьми. Так появлялись всё более ручные животные, а потом и домашние.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рядом оказались самые смелые животные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помогали на охоте и охраняли стоянку
</a:t>
            </a:r>
            <a:endParaRPr lang="en-US" sz="2156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Следопыты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отлично чуяли запахи и могли идти по следу добычи. Для охотников это было почти как иметь живой компас, только с хвостом и острым носом.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Сторожа ночлега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появлялся чужой зверь или незнакомец, собака поднимала шум. Её лай предупреждал людей об опасности ещё до того, как беда подходила совсем близко.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Защитники от хищников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помогали отпугивать волков и других опасных животных. Для древних людей это было очень важно, ведь стоянка становилась безопаснее и спокойнее.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спутники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Чуткий слух, быстрые лапы и умение жить рядом с людьми сделали собаку незаменимым помощником. Она не только работала, но и становилась настоящим другом.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нужны были животные для еды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5810" y="2359850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запас пищи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Коз, овец, коров и свиней держали рядом с домом, чтобы не зависеть только от удачной охоты. Так у семьи появлялась более надёжная еда на каждый день.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0572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 мясо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давали не только мясо, но и молоко, а потом и другие полезные продукты. Люди получали пищу без долгого ожидания и лишнего риска.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531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 быта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еды, от домашних животных брали кожу, жир и другие полезные материалы. Из них делали одежду, ремни и разные нужные вещи для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006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запас на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животное было похоже на передвижной склад еды и сырья. Если наступали трудные времена, оно помогало семье пережить голод и холод.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помогали в поле и в дороге
</a:t>
            </a:r>
            <a:endParaRPr lang="en-US" sz="2374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грузы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Лошади, ослы и быки могли везти то, что человеку было бы не под силу. Благодаря им перевозка запасов и вещей занимала меньше времени и сил.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пахоте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Быки и лошади тянули плуг или другое орудие. Землю обрабатывать становилось легче, а люди успевали сделать больше работы за один день.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было отправиться далеко, животные помогали добираться быстрее и с меньшей усталостью. Для путешествий и обмена вещами это было очень удобно.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деревне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таких помощников хозяйство развивалось бы медленнее. В деревне животные помогали почти каждый день, как надёжные труженики с четырьмя ногами.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которая согревает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Овца и тёплый клубок шерсти
</a:t>
            </a:r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пастбище овцы спокойно щипали траву, а люди потом собирали их шерсть. Из неё делали тёплые вещи для зимы, когда холод щекочет нос и хочется укутаться с головы до пят.
</a:t>
            </a:r>
            <a:endParaRPr lang="en-US" sz="1774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Нить, которая спасала от стужи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сначала превращали в нитки, а потом в одежду, одеяла и тёплые покрывала. Такие вещи помогали людям не мёрзнуть в доме, в пути и на ветру.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приручали не всех зверей
</a:t>
            </a:r>
            <a:endParaRPr lang="en-US" sz="2744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опасные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Некоторых зверей было трудно держать рядом, потому что они могли нападать или сильно пугать людей. Для жизни возле дома больше подходили спокойные животные.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крупные и сильные животные могли легко вырваться или причинить вред. Человек выбирал тех, с кем было безопаснее работать и жить рядом.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пугливые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зверь паниковал при каждом шорохе, он плохо привыкал к людям. Такой животный сосед мог сбежать, а значит, пользы от него было немного.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Подходили не всем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приручения лучше всего были те, кто спокойно ел рядом с людьми и не устраивал беспорядок. Именно такие животные постепенно становились домашними.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дикий зверь становился домашним
</a:t>
            </a:r>
            <a:endParaRPr lang="en-US" sz="2343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долгий отбор и привычка к людям превращали дикое животное в домашнее.
</a:t>
            </a:r>
            <a:endParaRPr lang="en-US" sz="9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жизнь людей
</a:t>
            </a:r>
            <a:endParaRPr lang="en-US" sz="3473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охота и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жили небольшими группами и добывали всё сами. Еды часто не хватало, а каждая удачная охота была настоящим праздником.
</a:t>
            </a:r>
            <a:endParaRPr lang="en-US" sz="1735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помощники рядом с домом
</a:t>
            </a:r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 людьми стали жить домашние животные, стало больше пищи, тепла и защиты. Хозяйство стало спокойнее и удобнее.
</a:t>
            </a:r>
            <a:endParaRPr lang="en-US" sz="1649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стала устойчивее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помощниками люди могли дольше жить на одном месте, лучше хранить запасы и меньше тратить силы на тяжёлую работу.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— один из первых друзей человека
</a:t>
            </a:r>
            <a:endParaRPr lang="en-US" sz="3053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у костра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у стоянки древних людей появлялся пёс с настороженными ушами и мокрым носом. Он чувствовал запах добычи раньше человека и подавал голос, когда к лагерю приближалась опасность или чужой зверь.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Путник 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самые спокойные щенки оставались жить возле людей. Их кормили остатками еды, а они привыкали к рукам, к огню и к шуму лагеря. Так рядом с человеком появился верный помощник, который уже не хотел убегать.
</a:t>
            </a:r>
            <a:endParaRPr lang="en-US" sz="13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пришли туда, где хранили зерно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привлекло мышей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научились хранить зерно, рядом с запасами стало больше мышей. Для них это был настоящий праздник, а для людей — маленькая беда с длинным хвостом.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ловили вредителей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охотились на мышей тихо и быстро. Они защищали зерно лучше, чем любые ловушки, и помогали людям сохранять еду до следующего урожая.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стало удобно жить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людей кошки находили тепло, спокойное место и еду. Так животные постепенно привыкли к жилью человека и стали его незаметными, но очень полезными соседями.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заботились о домашних животных
</a:t>
            </a:r>
            <a:endParaRPr lang="en-US" sz="2239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животным каждый день приносили еду и чистую воду. Если корма не хватало, животные слабели и хуже работали, поэтому забота была такой же важной, как и труд.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убежище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строили хлева, загоны и конюшни, чтобы защитить животных от дождя, снега и ветра. В тёплом месте животные меньше болели и чувствовали себя спокойнее.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и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чистили, лечили и берегли от хищников. Когда о них хорошо заботились, они росли крепкими и могли помогать людям дольше и лучше.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вошли в сказки и песни
</a:t>
            </a:r>
            <a:endParaRPr lang="en-US" sz="2703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животные часто разговаривают, помогают героям или учат их уму-разуму. Люди замечали их характер и делали их понятными и яркими героями историй.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животные напоминали о доме, работе и радости. Такие образы были близки каждому, потому что люди видели их каждый день и хорошо знали.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животные помогали говорить коротко и метко. Один знакомый образ мог сразу показать труд, терпение, силу или хитрость — почти как маленький урок.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животные становились частью быта и праздников. Так люди сохраняли память о своих помощниках и показывали, как много они значили в жизни семьи.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животные стали не только помощниками, но и любимцами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для домашнего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16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животное было нужно для дела, но потом человек начинал узнавать его по привычкам, внешности и голосу. Ему давали имя, звали к себе и радовались, когда оно откликалось. Так рядом появлялся не просто помощник, а настоящий друг.
</a:t>
            </a:r>
            <a:endParaRPr lang="en-US" sz="1601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без расчёта
</a:t>
            </a:r>
            <a:pPr algn="l" indent="0" marL="0">
              <a:lnSpc>
                <a:spcPct val="100000"/>
              </a:lnSpc>
              <a:buNone/>
            </a:pPr>
            <a:r>
              <a:rPr lang="en-US" sz="17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животное старело или не могло работать, люди всё равно продолжали о нём заботиться. Его кормили, гладили и берегли от беды. В таких отношениях появлялись доверие, привязанность и очень тёплая дружба.
</a:t>
            </a:r>
            <a:endParaRPr lang="en-US" sz="17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получали люди и что получали животные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84214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нужного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получали мясо, молоко, шерсть, охрану и помощь в труде. Всё это делало жизнь спокойнее и помогало лучше переживать холод, голод и тяжёлую работу.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жили рядом с людьми в защищённом месте, где их кормили и оберегали. Для них это было гораздо безопаснее, чем жизнь в дикой природе.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помогали не один раз, а постоянно: сторожили, возили, грели и кормили. Поэтому человек и животное научились жить рядом и не мешать друг другу.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выгода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соседство было полезно обеим сторонам. Люди получали помощь, а животные — еду, заботу и укрытие, будто договорились без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местах приручали разных животных
</a:t>
            </a:r>
            <a:endParaRPr lang="en-US" sz="2143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4345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климат — свои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были пастбища, приручали коз и овец. Они хорошо подходили для таких мест и давали людям мясо, молоко и шерсть.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8661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для дорог и полей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и на больших пространствах особенно ценили лошадей, быков и верблюдов. Они помогали перевозить грузы, пахать землю и проходить длинные пути.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72325" y="1434543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 условиям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люди больше полагались на северных оленей, потому что они лучше переносили холод и снег. Люди выбирали тех животных, которые лучше всего помогали именно в их краю.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приручения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и понимать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приручения показывает, что человек не сразу стал хозяином животных. Сначала он наблюдал за их поведением, выбирал спокойных особей и учился жить рядом с ними.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друг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давали людям еду, тепло и помощь, а люди обеспечивали им защиту и уход. Получилось полезное соседство, в котором выиграли оба.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Менять жизнь к лучшему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домашним животным люди могли жить удобнее, дольше оставаться на одном месте и лучше заботиться о запасах. Это сильно изменило жизнь целых народов.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Приручали не случайно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выбирали диких животных не просто так. Им нужны были помощники, которые могли охранять, искать добычу, перевозить грузы и давать продукты.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— как свои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животные стали частью дома и семьи. Люди привыкли к ним, начали лучше понимать их повадки и заботиться о них каждый день.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часть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домашних животных жизнь человека была бы намного труднее. Они помогали людям выживать, трудиться и чувствовать себя увереннее в большом и непростом мире.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сегодня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приручения напоминает: дружба и забота могут изменить жизнь. Домашние животные живут рядом с нами и сегодня, а когда-то именно они помогли людям стать сильнее и увереннее.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2026-05-26T04:26:03Z</dcterms:created>
  <dcterms:modified xsi:type="dcterms:W3CDTF">2026-05-26T04:26:03Z</dcterms:modified>
</cp:coreProperties>
</file>