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 — и форма уже известна.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подобие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 помогает читать чертежи, находить недоступные расстояния и решать задачи про тени. В геометрии 7 класса это один из самых полезных инструментов для точных вычислений без измерения объекта напрямую.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подобные треугольники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имеют одинаковую форму, хотя могут быть разного размера. Их углы совпадают по величине, поэтому один треугольник можно представить как увеличенную или уменьшенную копию другого.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подобны, то все соответствующие углы равны. Именно углы показывают, что фигуры устроены одинаково, даже когда длины сторон отличаются и изображение выглядит больше или меньше.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подобных треугольников относятся друг к другу одинаково. Это значит, что зная одну пару сторон, можно составить пропорцию и найти остальные неизвестные длины.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показывающее, во сколько раз один треугольник больше другого, называют коэффициентом подобия. Если все стороны второго вдвое длиннее, коэффициент равен 2.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подобие отличается от равенства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полностью совпадают: у них одинаковые углы и одинаковые стороны. Если наложить один на другой, они совпадут без поворота или растяжения.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совпадают только по форме. Их можно увеличить или уменьшить, и при этом углы останутся одинаковыми, а стороны изменятся пропорционально.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равных треугольников все стороны равны попарно. У подобных стороны могут быть разными, но отношения длин соответствующих сторон всегда одинаковы для обеих фигур.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означает совпадение формы и размера, а подобие — только формы. Поэтому равные треугольники всегда подобны, но подобные треугольники не всегда равны.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0893" y="3041516"/>
            <a:ext cx="4153846" cy="157391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первого признака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два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треугольнике можно указать два угла, равных двум углам другого треугольника, этого уже достаточно для вывода о подобии фигур.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Установить третий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равна 180°, поэтому при равенстве двух углов автоматически совпадает и третий. Значит, все углы у треугольников оказываются попарно равными.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называют первым признаком подобия, или признаком по двум углам. Он позволяет доказывать подобие быстро и без сравнения всех сторон.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подобие по двум углам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доказательстве подобия треугольников по первому признаку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вершин и сторон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Вершины, у которых равны углы, считаются соответствующими. Именно по ним устанавливают порядок записи треугольников, чтобы не перепутать стороны при сравнении.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напротив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лежащие напротив равных углов, тоже соответствуют друг другу. Это правило помогает правильно составлять пропорции и избегать ошибок в вычислениях.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одинаковые углы обычно отмечают одинаковыми дугами, а соответствующие стороны — одинаковыми штрихами. Такие обозначения делают решение наглядным и понятным.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порядок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вершины записаны в неверном порядке, легко перепутать пары сторон. Поэтому сначала определяют соответствие углов, а уже потом записывают подобие треугольников.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и выводы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что именно нужно проверить и какой вывод можно сделать при доказательстве подобия.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доказательства подобия достаточно двух равных углов; после этого можно сразу использовать пропорции соответствующих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и первый признак подобия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0" y="3132916"/>
            <a:ext cx="4006800" cy="15768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достаточно двух углов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уже определена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два угла треугольника, его форма становится однозначной. Остаётся только определить третий угол по сумме углов треугольника, равной 180°.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Сравниваются только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совпадения двух углов треугольники уже нельзя различить по форме. Поэтому дальнейшее сравнение сводится к длинам сторон и их отношению, а не к виду фигуры.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без лишних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первого признака достаточно для доказательства подобия. Он экономит время в задачах и позволяет быстрее переходить от углов к пропорциям сторон.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сторон у подобных треугольников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каждая следующая пара сторон увеличивается в одном и том же отношении.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отношение сторон подтверждает постоянный коэффициент подобия; для всех соответствующих пар он сохраняется без изменений.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подобию треугольников, без привязки к датам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подобие треугольников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 обозначают знаком ∼. Например, запись △ABC ∼ △A1B1C1 показывает, что фигуры имеют одинаковую форму, а их вершины сопоставлены в указанном порядке.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букв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 записи идут не случайно: первая вершина первого треугольника соответствует первой вершине второго, вторая — второй, и так далее. Это помогает правильно выбирать пары сторон.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подобия сразу составляют отношения соответствующих сторон: AB/A1B1 = BC/B1C1 = AC/A1C1. По этим пропорциям находят неизвестные длины и проверяют вычисления.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порядок букв, можно сравнить не те стороны и получить неверный ответ. Поэтому сначала устанавливают соответствие вершин, а уже потом записывают подобие и пропорции.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на подобие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рассматривают чертёж и ищут пары равных углов. Обычно их можно заметить по отметкам, параллельным прямым или уже известным свойствам фигур.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соответствие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устанавливают, какие вершины и стороны соответствуют друг другу. Этот шаг особенно важен, потому что именно от него зависит правильность дальнейших пропорций.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подобие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равенства углов делают вывод о подобии треугольников и записывают его в нужном порядке. Такая запись сразу показывает, какие элементы нужно сравнивать.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пропорцию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составляют отношение соответствующих сторон, подставляют известные числа и находят неизвестную длину. Если в задаче есть параллельные прямые, равные углы часто появляются именно из-за них.
</a:t>
            </a:r>
            <a:endParaRPr lang="en-US" sz="8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внутри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треугольника провести отрезок, параллельный одной из его сторон, на рисунке сразу появляются равные углы. Это делает маленький треугольник похожим на большой и позволяет сравнивать их стороны по пропорции.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помогают быстро найти накрест лежащие и соответственные углы без длинных вычислений. После этого остаётся применить первый признак подобия и аккуратно записать соответствие вершин, чтобы не ошибиться в решении.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 делением отрезков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часто используют, когда нужно разделить сторону на части или найти неизвестный участок фигуры. Подобие превращает сложный чертёж в понятную схему, где длины связаны простыми отношениями.
</a:t>
            </a:r>
            <a:endParaRPr lang="en-US" sz="87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и параллельные прямые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задачи на подобие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чаще всего встречаются задачи, где нужно сравнивать части одной фигуры и использовать равные углы.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задачи с параллельными прямыми внутри треугольника; они дают удобный способ находить неизвестные длины через пропорции.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типовых задач по теме; значения на диаграмме иллюстративны.
</a:t>
            </a:r>
            <a:endParaRPr lang="en-US" sz="10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применения первого признака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два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в двух треугольниках равны углы 40° и 65°. Этого достаточно, чтобы применить первый признак подобия и сделать вывод о совпадении формы фигур.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третий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равна 180°, поэтому третий угол каждого треугольника равен 75°. Вычисление простое: 180° − 40° − 65° = 75°.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 два угла равны, треугольники подобны. Значит, их соответствующие вершины можно сопоставить, а стороны сравнивать по одной и той же пропорции.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к сторонам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доказательства подобия можно искать неизвестные длины, не измеряя фигуру напрямую. Достаточно выбрать соответствующие стороны и подставить известные значения в отношение.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132" y="1426907"/>
            <a:ext cx="4588560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задач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типичные ошибки, которые мешают правильно применять первый признак подобия.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связаны не с вычислениями, а с неверным определением соответствия. Если сначала проверить углы и порядок вершин, большинство проблем исчезает.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разбор типичных ошибок при изучении темы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решения задач по первому признаку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подобия треугольников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находить высоту дерева, здания или столба, если напрямую измерить её невозможно. Достаточно построить вспомогательный чертёж и сравнить соответствующие углы и стороны.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Недоступные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подобных треугольников можно вычислить ширину реки, расстояние до удалённой точки или длину участка, который нельзя измерить рулеткой. Метод опирается на пропорции, а не на прямое измерение.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чертежи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геометрии подобие упрощает сложные рисунки, позволяя делить отрезки и находить неизвестные части фигуры. Это делает решение наглядным и логичным.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первого признака достаточно, чтобы у двух треугольников были равны две пары углов. После этого можно сразу сделать вывод о подобии фигур.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 не нужно проверять отдельно: он уже определяется суммой углов треугольника, равной 180°. Поэтому форма треугольника оказывается полностью заданной.
</a:t>
            </a:r>
            <a:endParaRPr lang="en-US" sz="975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соответствующие стороны относятся как одно и то же число. Именно это свойство позволяет находить неизвестные длины в задачах.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подобия должна точно отражать соответствие вершин. Если порядок букв выбран верно, то и стороны в пропорции будут сопоставлены правильно.
</a:t>
            </a:r>
            <a:endParaRPr lang="en-US" sz="105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 показывает, что двух равных углов достаточно, чтобы установить одинаковую форму треугольников. Это помогает доказывать подобие, находить неизвестные стороны и решать задачи из жизни и геометрии.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2026-05-29T00:17:51Z</dcterms:created>
  <dcterms:modified xsi:type="dcterms:W3CDTF">2026-05-29T00:17:51Z</dcterms:modified>
</cp:coreProperties>
</file>