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2" y="798653"/>
            <a:ext cx="3220602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Have your say!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ясно, аргументированно и уверенно.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высказывать мнение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этот навык нужен на уроке, в мини-дебатах и при написании аргументированного эссе. Он помогает обсуждать школьные, социальные и личные темы спокойно, логично и убедительно.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позиция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чётко сказать, что вы думаете по теме, не уходя в общие слова. Важно формулировать мысль уверенно, но без резкости и лишней категоричности.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your say означает и готовность отвечать на чужие доводы. В учебном общении важно слушать собеседника, сравнивать позиции и реагировать без конфликта.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становится сильнее, когда оно объяснено и подтверждено. Нужно не только назвать выбор, но и показать, почему он кажется разумным, уместным и убедительным.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Академический навык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это часть культуры устной речи. Такой навык соединяет лексику, логику, речевой этикет и умение участвовать в серьёзном обсуждении.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выражение «have your say»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выбрать тон высказывания: от нейтрального до более уверенного. Таблица показывает, как меняются сила позиции и степень вежливости.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выражения мнения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выражения подходят для большинства ответов, а усиленные формы помогают подчеркнуть уверенность без нарушения вежливого тона.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для обсуждения на уроке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46" y="1085810"/>
            <a:ext cx="2757773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Аргумент, причина и пример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тезис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чёткой позиции: что именно вы считаете правильным. Без тезиса ответ теряет направление и превращается в набор отдельных мыслей.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Подкрепите примером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мысль конкретным примером из школы, жизни или новости. Именно пример делает аргумент убедительным и помогает слушателю увидеть реальное основание вашей позиции.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причина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мнения объясните, почему вы так думаете. Причина показывает логику вашего выбора и делает высказывание содержательным, а не поверхностным.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короткое высказывание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устный ответ логичным и завершённым за 30–60 секунд.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согласия и несогласия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I agree, That’s true и Exactly помогают быстро поддержать собеседника. Они показывают, что вы услышали мысль партнёра и готовы продолжить разговор в конструктивном тоне.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see your point, but… и I’m afraid I disagree позволяют не отвергать мнение резко. Сначала признаётся право собеседника на позицию, затем аккуратно вводится альтернативный взгляд.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спора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However и Another way to see it is… помогают сосредоточиться на идее, а не на человеке. Благодаря им обсуждение остаётся спокойным и учебно полезным.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вместо конфликта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особенно важны на уроке, где нужно не победить оппонента, а показать умение слушать, отвечать по существу и сохранять уважительный тон.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ответа важнее всего понятность: чем быстрее слушатель видит связь между тезисом и доказательством, тем убедительнее звучит позиция.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аргументы звучат убедительнее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 логическое объяснение особенно доступны в классе; статистика и источник усиливают речь, если используются кратко и по теме.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аргументов в устной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спор как часть учебного общения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собеседнику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начинается не с нападения, а с уважения. Не перебивайте, не переходите на личности и обсуждайте только саму идею, даже если не согласны с 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сильных сторон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несогласии полезно отметить сильный элемент чужой позиции. Такой приём делает ответ зрелым и помогает сохранить рабочую атмосферу в классе.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связки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for example, although и nevertheless делают реплику спокойной и логичной. Они помогают показать контраст, но не превращают обсуждение в эмоциональный спор.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вопросы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мысль кажется спорной, задайте вопрос вместо резкой критики. Это помогает прояснить позицию собеседника и показывает, что вы действительно слушаете.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школьных дебатов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позиции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начинает с короткого opening statement: кто-то сразу называет главную мысль и одну сильную причину. Такой старт задаёт направление всему выступлению и помогает слушателям понять логику спикера с первых секунд.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запоминается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conclusion не должен быть длинным. Его задача — ещё раз обозначить позицию и показать, почему она остаётся убедительной даже после обсуждения противоположной точки зрения. В этом и состоит сила школьных дебатов.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возражение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rebuttal участник не повторяет всё сначала, а спокойно отвечает на ключевой контраргумент. Он использует evidence, чтобы показать, что позиция опирается не на эмоции, а на проверяемые факты и рассуждение.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661283"/>
            <a:ext cx="3975900" cy="1923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темах важно сравнивать не только личные предпочтения, но и последствия для школы, класса и повседневной жизни.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обсуждения на уроке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темах нужно сопоставлять две стороны вопроса и объяснять последствия, а не ограничиваться личной симпатией или антипатией.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устных обсуждений по разделу Unit 4. Подборка на основе школьного курса английского языка для 10 класса.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уточнять мысль и избегать расплывчатости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Переформулировать мысль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I mean is… и In other words… помогают заменить неясное высказывание более точным и понятным, если первая формулировка получилась слишком общей или неточной.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конкретику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 good example is… позволяет сразу подкрепить позицию фактом, ситуацией из школы или жизненным наблюдением, чтобы мнение звучало убедительнее и зрелее.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речь сильнее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особенно важно в 10 классе: оно помогает разворачивать короткие ответы в полноценное рассуждение, избегать пустых фраз и показывать, что мысль действительно продумана.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ответе доказательств и логических шагов, тем выше его учебная ценность и убедительность в устном ответе.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ответы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сильным выглядит ответ с примером и контраргументом: он демонстрирует аргументацию, гибкость мышления и умение учитывать другую точку зрения.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шкала по критериям устного ответа в рамках темы Have your say!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уверенному высказыванию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подготовки к краткому устному ответу, мини-презентации или дебатному выступлению.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слишком общие фразы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объяснения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It is good или I like it звучат слишком общо и не показывают, почему именно эта позиция верна. В результате ответ выглядит поверхностным и малоубедительным.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формулировка, тем ближе ответ к академической речи. Вместо Everyone knows лучше сказать, что это помогает учёбе, влияет на поведение или меняет общение.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пример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конкретная ситуация сразу превращает короткое мнение в аргумент. Например, школьный случай, новость или личный опыт показывают, что вы говорите не абстрактно, а по делу.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причина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мысль стала сильнее, добавляйте основание: it saves time, it improves communication, it may create stress. Причина делает позицию осмысленной и помогает слушателю понять вашу логику.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сопровождение мнения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поддерживает осанка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отвечает у доски и не прячет взгляд, поэтому класс слышит в его словах уверенность. Спокойная поза, ровное дыхание и естественная мимика делают аргумент более убедительным, даже если речь короткая.
</a:t>
            </a:r>
            <a:endParaRPr lang="en-US" sz="1238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уверенность на обсуждении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мини-дискуссии девочка говорит без суетливых жестов и не торопится. Она смотрит на собеседника, держит открытую позу и делает паузы в нужных местах, поэтому её позиция воспринимается как взвешенная и уважительная.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помогают строить логику ответа: добавлять мысли, противопоставлять их, приводить пример и делать вывод.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связной речи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подобранные связки делают высказывание последовательным и помогают слушателю легко следить за рассуждением.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связки для устной речи в 10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аргумент теряет эффект, если он сформулирован слишком длинно, неясно или резко по отношению к собеседнику.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мнение убедительным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 пример дают наибольший эффект, а логика и вежливость удерживают качество ответа на высоком уровне.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факторов убедительной устной речи по теме Unit 4.
</a:t>
            </a:r>
            <a:endParaRPr lang="en-US" sz="10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реальных ситуациях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нужен, когда класс обсуждает форму, телефоны или домашние задания. Здесь важно спокойно объяснить свою позицию и услышать доводы других.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позиция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этот опыт помогает уверенно отстаивать мнение, искать компромисс и реагировать на давление без конфликта и растерянности.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разговоре о кибербуллинге, экологии или цифровой безопасности ученик учится говорить аргументированно, не переходя на эмоции и личные нападки.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ясно, аргументированно и уважительно
</a:t>
            </a:r>
            <a:endParaRPr lang="en-US" sz="3274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высказывать мнение соединяет логику, примеры, языковые связки и уважение к собеседнику. В 10 классе это основа уверенного участия в обсуждении и мини-дебатах.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2026-05-31T15:05:36Z</dcterms:created>
  <dcterms:modified xsi:type="dcterms:W3CDTF">2026-05-31T15:05:36Z</dcterms:modified>
</cp:coreProperties>
</file>