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прямая и луч
</a:t>
            </a:r>
            <a:pPr algn="l" indent="0" marL="0">
              <a:lnSpc>
                <a:spcPct val="100000"/>
              </a:lnSpc>
              <a:buNone/>
            </a:pPr>
            <a:r>
              <a:rPr lang="en-US" sz="3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объекта, из которых начинается геометрия.
</a:t>
            </a:r>
            <a:endParaRPr lang="en-US" sz="39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читать чертежи, строить фигуры и понимать, как расположены точки, линии и углы на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плоскость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— это ровная поверхность без толщины и видимых границ. В геометрии её считают бесконечной, хотя на рисунке показывают только часть.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можно отмечать точки, проводить прямые и лучи, а также изображать различные фигуры. Она служит общей основой для чертежей и построений.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одном чертеже находятся несколько объектов, их взаимное расположение удобно рассматривать именно на плоскости: так легче понимать пересечения, расстояния и направление линий.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Прямая: линия без начала и конца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продолжается бесконечно в обе стороны, поэтому у неё нет ни начала, ни конца. На чертеже её изображают тонкой линией со стрелками на концах.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разные точки можно провести только одну прямую. Это свойство помогает точно строить линии и проверять, правильно ли изображён геометрический объект.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его начальная точка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одну начальную точку, с которой всё начинается. Дальше он идёт только в одном направлении и не имеет конечной точки.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луч обозначают двумя буквами: первая показывает начало, а вторая указывает на точку, лежащую на луче. Так запись остаётся точной.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часто встречаются при изображении сторон угла, направлений движения и схем, где важно показать, откуда начинается линия и куда она идёт.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удобно начинать с вопроса о начале объекта: именно он быстрее всего отличает луч от прямой и плоскости.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школьной геометрии, 5 класс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плоскости, прямой и луча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начало и направления, тем легче распознавать объект на чертеже и описывать его свойства.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отличать плоскость, прямую и луч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распознавания по признакам на чертеже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трёх геометрических объектов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плоскость, прямая и луч отличаются друг от друга на чертеже.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 прямая не имеют границ, а луч отличается наличием начальной точки и одного направления.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школьной геометрии, 5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точек на плоскости и на линиях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чертеже обозначают большими буквами русского или латинского алфавита. Это делает запись понятной и позволяет точно ссылаться на нужную точку.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и порядок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точек показывает, где линии пересекаются и какая точка находится между другими. Такие обозначения особенно полезны при построениях и решении задач.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линии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прямой или луче, это видно по рисунку и по обозначению. Так легче понять, принадлежит ли она данной линии.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луча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Начальную точку луча отмечают первой буквой в записи. Благодаря этому сразу ясно, откуда начинается направление и в какую сторону продолжается линия.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прямую на бумаге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прямая выглядит как тонкая линия со стрелками на обоих концах. Стрелки показывают, что линия не имеет начала и конца.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 аккуратно, используют линейку. Две точки на линии подтверждают, что через них проходит одна и та же прямая.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как стороны угла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образуется, когда из одной точки выходят два луча. Эта общая точка называется вершиной угла, а каждый луч служит его стороной и задаёт отдельное направление.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лучи расходятся, тем больше величина угла. Поэтому по их положению можно сравнивать углы и определять, какой из них меньше или больше.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луча помогает различать острый, прямой и тупой углы. Именно с таких примеров начинают изучение углов в 5 классе, опираясь на простой чертёж.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прямую чаще используют как основу для построения линий, отрезков и фигур на плоскости.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построений в школьной геометрии, 5 класс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используется в простых построениях
</a:t>
            </a:r>
            <a:endParaRPr lang="en-US" sz="282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занимает наибольшую долю, потому что она нужна почти в каждом чертеже; луч и плоскость выполняют более специальные роли.
</a:t>
            </a:r>
            <a:endParaRPr lang="en-US" sz="12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простых элементов строятся новые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определениях плоскости, прямой, луча и угла в школьной геометрии.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могут располагаться прямые и лучи
</a:t>
            </a:r>
            <a:endParaRPr lang="en-US" sz="3357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могут пересекаться в одной точке: тогда у них есть общая точка, но направления различны. Такое расположение часто видно на схеме дорог или линий на чертеже.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не имеют общих точек, они параллельны. В школьных задачах это помогает узнавать одинаково направленные линии и аккуратно строить фигуры.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могут начинаться в одной точке и лежать на одной прямой. В этом случае они образуют противоположно направленные части одной линии.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могут быть и одинаково направлены, если идут от общей точки в одну сторону. Такие случаи особенно важны при изучении углов и направлений на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объекты записывают на чертеже и в тексте.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помогает не путать объекты и делает чертёж понятным даже без подробных объяснений.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обозначения объектов в школьной геометрии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геометрические обозначения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нас: знакомые образы
</a:t>
            </a:r>
            <a:endParaRPr lang="en-US" sz="326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Поверхность, похожая на плоскость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в классе, тетрадный лист и школьная доска напоминают плоскость: они ровные и удобны для построений. На них легко отмечать точки, проводить линии и рассматривать взаимное расположение фигур.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как у прямой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нить, край линейки и ровная линия на схеме похожи на прямую. У них видно направление, но в геометрии сама прямая считается бесконечной и не имеет концов.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Направление, как у луча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стрелка часов и луч фонарика подсказывают образ луча. У них есть начало, но движение или направление продолжается только в одну сторону, как на геометрическом чертеже.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показано, сколько ключевых признаков совпадает у каждого объекта по направлению, началу и бесконечности.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школьным определениям: плоскость, прямая, луч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трёх объектов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объединяет все направления, прямая задаёт два направления без начала, а луч — одно направление с началом.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прямую путают с отрезком и ищут у неё концы. На самом деле прямая не ограничена и продолжается бесконечно в обе стороны.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считать, что у луча есть конец. У луча есть только начальная точка, а дальше он идёт в одном направлении без остановки.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часто изображают как маленький четырёхугольник, но это лишь условный рисунок. В геометрии плоскость не имеет краёв и рассматривается как бесконечная.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сам объект и его изображение на бумаге. На чертеже мы видим только условный знак, который помогает представить геометрическую фигуру.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объект по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основным признакам плоскости, прямой и луча в школьной геометрии.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прямая и луч — основа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объекта помогают читать чертежи, строить фигуры и понимать углы. Если различать их признаки, дальше изучать геометрию становится намного проще.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2026-05-24T12:20:52Z</dcterms:created>
  <dcterms:modified xsi:type="dcterms:W3CDTF">2026-05-24T12:20:52Z</dcterms:modified>
</cp:coreProperties>
</file>