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Высоты, формы и очертания Земли связаны с породами, движениями коры и внешними силами.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геологическое строение Земли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не бывает случайным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рельеф складывался миллионы лет. Внутренние силы создают разломы и поднятия, а вулканы дают свежий материал. Внешние силы разрушают породы, переносят обломки и накапливают осадки, меняя облик сегодня.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геологического строения
</a:t>
            </a:r>
            <a:endParaRPr lang="en-US" sz="245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включает магматические, осадочные и метаморфические породы. От того, какие породы выходят на поверхность, зависит характер склонов, устойчивость местности и формы водных путей.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обычно связаны с более спокойным, равнинным рельефом, а складчатые области чаще образуют горные системы. Здесь по-разному «работала» земная кора: либо почти не деформировалась, либо сильно сминалась.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Разломы, древние щиты и осадочные бассейны меняют высоты и крутизну склонов. Они также влияют на то, насколько быстро поверхность будет разрушаться водой, ветром и льдом.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силы рельефообразования
</a:t>
            </a:r>
            <a:endParaRPr lang="en-US" sz="249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результат зависит от того, что преобладает: поднятия или разрушение. Поэтому одни районы сохраняют высоты дольше, а другие выравниваются быстрее.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внутренние процессы чаще «поднимают», рельеф оказывается гористым; при преобладании внешнего разрушения неровности постепенно уменьшаются.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диаграмма, условные величины, без привязки к конкретным измерениям.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результат тектоники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и разломы создают поднятия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литосферные плиты сталкиваются, земная кора смещается и смяается: возникают складчатость и разломы. Так формируются горные хребты, а магматическая активность способна усиливать рельеф.
</a:t>
            </a:r>
            <a:endParaRPr lang="en-US" sz="1511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гор меняет их «внешность»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 обычно выше и круче: их вершины менее разрушены. Древние горы, например Урал, ниже и сглажены, потому что долго подвергались выветриванию и размыву.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675254"/>
            <a:ext cx="4106400" cy="21920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и их признаки
</a:t>
            </a:r>
            <a:endParaRPr lang="en-US" sz="281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рельефа отражает сочетание геологического строения и того, как долго поверхность разрушалась.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были тектонические поднятия и чем меньше времени длилось разрушение, тем более «резким» выглядит рельеф.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и геологии (классификация форм рельефа).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 равнинный рельеф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— это сравнительно устойчивые участки коры: у них есть кристаллический фундамент и осадочный чехол. Поэтому рельеф часто бывает спокойным и представлен равнинами и возвышенностями.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платформах длительное время накапливаются осадочные породы, а затем они по-разному поднимаются или опускаются. В результате меняется современная высота местности и характер долин.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примеры платформенных равнин — Восточно-Европейская и Западно-Сибирская. Разная мощность осадочного чехла и различная «устойчивость» слоёв сказываются на том, как поверхность сохраняется или выравнивается.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современный рельеф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процессов: от тектоники к внешним изменениям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и формы поверхности
</a:t>
            </a:r>
            <a:endParaRPr lang="en-US" sz="2575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Слоистость и ступени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часто залегают слоями. Из-за разной твёрдости они могут формировать ступени, уступы и пологие склоны — там, где один слой «держит» рельеф лучше другого.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 растворение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заметно меняется от контакта с водой: он растворяется и постепенно расширяет понижения. Поэтому там, где распространён известняк, рельеф легче становится волнистым и формируются углубления.
</a:t>
            </a:r>
            <a:endParaRPr lang="en-US" sz="1238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Песчаники и более прочные склоны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Песчаники обычно прочнее глин и мягких пород. Поэтому они чаще образуют более крутые склоны, обрывы и участки с выраженным рельефом, особенно там, где размыв идёт активнее.
</a:t>
            </a:r>
            <a:endParaRPr lang="en-US" sz="12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рельефа и степень его разрушения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рельеф чаще сохраняет резкие перепады высот, а длительное разрушение сглаживает даже крупные формы.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поверхность подвергалась выветриванию и размыву, тем ниже становится контраст рельефа: это хорошо видно на сравнении молодых и древних гор.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столбчатая диаграмма по школьной географии (качественные оценки, без точных измерений).
</a:t>
            </a:r>
            <a:endParaRPr lang="en-US" sz="10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воды в создании рельефа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вырезают долины: сначала формируются промоины и овраги, затем русло углубляется, а склоны обнажают слои пород. При смене скорости течения возникают террасы на берегах и уступы.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 песок, глину и более мелкие частицы, вода оставляет их в понижениях и у устья. Так появляются поймы и дельты, где слои осадков нарастают постепенно и меняют очертания берега.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двигаясь, шлифуют горные породы и выравнивают вершины. Следы их работы — морены и углубления: кары в склонах и троги в долинах, ставшие заметными после отступления ледника.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особенно активно работает в засушливых районах. Он переносит песок и формирует дюны и барханы, а также может сглаживать слабые породы, создавая волнистые поверхности и цепочки гряд.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волны разрушают берега: они вытачивают и обрушивают участки пород, образуя клифы. Там, где наносов достаточно, возникают пляжи; при наличии песка и волнения формируются косы и более сложные береговые формы.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процессы усиливаются, когда породы рыхлые и легко разрушаются. Поэтому одинаковое воздействие дает разный результат: в одном месте появляется крутой рельеф, а рядом — пологое выравнивание.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Лед, ветер и морские волны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539" y="1038300"/>
            <a:ext cx="4760773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 тектоническое положение и возраст отражаются на высоте, степени разрушенности и типе геологического строения. Возраст и происхождение лучше всего читаются в форме гор и характера складок.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складчатые области обычно дают более высокие и более «резкие» формы, а древние горы сильнее сглажены. Активные зоны на границах плит связаны с текущими тектоническими процессами.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материалам геологии о возрастных и тектонических типах горных поясов (учебные курсы).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горных систем по строению
</a:t>
            </a:r>
            <a:endParaRPr lang="en-US" sz="2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поднимается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недрах накапливается и поднимается магма. Когда давление становится достаточным, она ищет выход по трещинам земной коры, подготавливая будущие вулканические формы.
</a:t>
            </a:r>
            <a:endParaRPr lang="en-US" sz="1577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формирует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излиянии лавы и выбросах пепла возникают вулканические конусы, кратеры и кальдеры. Лавовые потоки могут растекаться и образовывать лавовые плато.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и дальнейшее разрушение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извержений породы остывают и закрепляют неровности. Затем внешние силы — вода, ветер и температура — постепенно разрушают склоны и меняют очертания, но вулканические формы сохраняются.
</a:t>
            </a:r>
            <a:endParaRPr lang="en-US" sz="143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вулканический рельеф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пород и устойчивости рельефа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влияет не только на высоту, но и на характер склонов: прочные породы дольше сопротивляются размыву и сохраняют обрывы, уступы и узкие долины.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устойчивость породы, тем дольше сохраняются возвышенности. Рыхлые и растворимые породы быстрее образуют понижения, широкие долины и более пологие формы.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географии/геологии для школьного уровня: соотношение прочности пород и типичных форм рельефа.
</a:t>
            </a:r>
            <a:endParaRPr lang="en-US" sz="10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рельеф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чаще приурочены к осадочным бассейнам, где в толщах пород есть «ловушки» для углеводородов. На местности это нередко связывают со складками и выходами слоев.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
</a:t>
            </a:r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руды нередко встречаются в древних щитах и в складчатых поясах. Рельеф помогает заметить структуры: там бывают уступы, резкие изменения высот и признаки складчатости.
</a:t>
            </a:r>
            <a:endParaRPr lang="en-US" sz="122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обычно связан с мощными осадочными толщами, накопленными в давние геологические эпохи. При изучении местности обращают внимание на участки, где осадочные слои выходят на поверхность.
</a:t>
            </a:r>
            <a:endParaRPr lang="en-US" sz="115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«подсказвает»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наблюдаются выходы горных пород, складки или цепочки уступов, это может указывать на особенности геологического строения. Такие признаки важны при поисках месторождений и оценке рисков.
</a:t>
            </a:r>
            <a:endParaRPr lang="en-US" sz="10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геологическую карту местности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карты: цвет и знаки, возраст пород, тектоника, сопоставление с рельефом.
</a:t>
            </a:r>
            <a:endParaRPr lang="en-US" sz="15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одновременно встречаются равнины, плоскогорья и горные области. Такое сочетание связано с разным геологическим строением: одни территории долго остаются относительно устойчивыми, другие испытывают активные поднятия.
</a:t>
            </a:r>
            <a:endParaRPr lang="en-US" sz="1353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и Западная Сибирь отличаются небольшими перепадами высот. Здесь преобладают сглаженные поверхности, а различия высоты часто задаются особенностями осадочных толщ и глубинных структур.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Алтай и Камчатка связаны с активными горными процессами. В этих зонах земная кора деформируется и поднимается, поэтому рельеф обычно более расчлененный и неровный.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плоскогорье имеет древнюю основу: поверхность сравнительно высока, но относительно ровная. Поэтому даже при древнем происхождении горных поясов общий облик может быть не «вершинным», а платообразным.
</a:t>
            </a:r>
            <a:endParaRPr lang="en-US" sz="1439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России: крупные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изменение рельефа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дороги, дамбы и города меняют поверхность Земли почти сразу. Растительный покров снимается, грунт перемещается, появляются новые насыпи и выемки, а привычные склоны становятся неустойчивыми.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нарушается почвенный покров, усиливаются эрозия, оползни и оврагообразование: вода быстрее размывает оголённые участки. Поэтому рядом с работами применяют террасирование и защиту склонов, чтобы снизить разрушение.
</a:t>
            </a:r>
            <a:endParaRPr lang="en-US" sz="15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«текст» о строении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отражает историю движения земной коры, возраст пород и действие внешних процессов. Горы, равнины и впадины связаны с тектоникой, составом пород и их разрушением, помогая понимать карту, месторождения и природные риски.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2026-05-11T20:08:34Z</dcterms:created>
  <dcterms:modified xsi:type="dcterms:W3CDTF">2026-05-11T20:08:34Z</dcterms:modified>
</cp:coreProperties>
</file>