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животных: многообразие и значение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основа жизни планеты, взаимосвязаны с экосистемами и человеком.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Зоология началась в Древней Греции с Аристотеля и развилась благодаря Линнею. Сегодня наука использует современные методы — наблюдения, лаборатории, генетику — для сохранения биоразнообразия.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и развитие изучения животных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категории животных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Позвоночные: разнообразие 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— это пять классов животных с костным скелетом. Они включают млекопитающих, птиц, рыб, рептилий и амфибий, адаптированных к разным средам обитания.
</a:t>
            </a:r>
            <a:endParaRPr lang="en-US" sz="123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Беспозвоночные: огромный мир без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Беспозвоночные не имеют позвоночника и составляют большинство видов. Среди них насекомые, моллюски и паукообразные, делающие важный вклад в экосистемы.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на Земле: масштаб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 более 1,5 миллионов видов животных, из которых большая часть относится к беспозвоночным. Этот факт подчёркивает богатство природы.
</a:t>
            </a:r>
            <a:endParaRPr lang="en-US" sz="12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 имеют позвоночника, составляя абсолютное большинство видов.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черви и моллюски выполняют важные функции: разложение органики и опыление растений.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составляют три четверти всех видов животных, что указывает на их доминирование в биоразнообразии.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беспозвоночных обусловливает их ключевую роль в экосистемах и поддержании баланса природы.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групп животных на планете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зоологический центр, 2022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млекопитающих и их адаптации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гиганты и мелкие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Слоны и львы — крупные представители наземных млекопитающих. Среди мелких — мыши, обитающие в разнообразных условиях, демонстрируя широкий диапазон приспособлений.
</a:t>
            </a:r>
            <a:endParaRPr lang="en-US" sz="1153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Обитатели вод: киты и дельфины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млекопитающие питаются и воспитывают потомство в воде. Синий кит — крупнейшее животное на Земле, вес которого достигает 150 тонн.
</a:t>
            </a:r>
            <a:endParaRPr lang="en-US" sz="126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тела и размножения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имеют шерсть и выкармливают детёнышей молоком, что способствует выживанию и развитию потомства в сложных условиях.
</a:t>
            </a:r>
            <a:endParaRPr lang="en-US" sz="12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имеют перья, которые защищают их и помогают в полёте, а клюв без зубов облегчает питание разнообразными кормами.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виды птиц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Откладывают яйца с твёрдой оболочкой, обеспечивая защиту эмбриона во время вынашивания вне тела матери.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способны к полёту, хотя некоторые, как страусы и пингвины, утратили эту способность из-за особенностей образа жизни.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мигрируют на большие расстояния в поисках пищи и лучших условий для размножения, проявляя удивительную выносливость.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цепь: круговорот энергии в природе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Эколого-биологические исследования 2022 года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представлены разнообразием из более чем 33 000 видов, обитающих в морях и реках на всех континентах. Среди них — как хищники, так и травоядные.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древняя и многочисленная группа позвоночных
</a:t>
            </a:r>
            <a:endParaRPr lang="en-US" sz="2194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 скаты существуют более 400 миллионов лет, являясь одними из древнейших позвоночных, что подтверждают палеонтологические данные окаменелостей.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рептилий и амфибий к средам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Рептилии: сухая кожа с чешуёй
</a:t>
            </a:r>
            <a:endParaRPr lang="en-US" sz="1238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Позвоночные с кожей, покрытой твёрдыми чешуйками, полностью приспособленные к жизни на суше и эффективному сохранению влаги.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Амфибии: двойная жизнь в воде и на суше
</a:t>
            </a:r>
            <a:endParaRPr lang="en-US" sz="1238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Обитают в водной и наземной средах, используя влажную кожу для дыхания и завися от воды для размножения.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размножения от водоёмов
</a:t>
            </a:r>
            <a:endParaRPr lang="en-US" sz="1238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амфибий откладывают икру и проходят личиночную стадию в воде, что связывает их размножение с водными экосистемами.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4059" y="2153250"/>
            <a:ext cx="3853582" cy="2578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данной таблице представлены основные характеристики пяти классов позвоночных, включая среду обитания, примеры животных и ключевые признаки. Это помогает понять разнообразие и адаптации каждой группы.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позвоночных по среде обитания и адаптациям, отражая эволюционные особенности каждой группы.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классов позвоночных животных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база видов позвоночных (International Vertebrate Species Database)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Животные-рекордсмены: величие и скорость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и самые мощные животные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слон — крупнейшее наземное животное, достигающее массы до 6 тонн и высоты более 3 метров. Его сила и габариты являются примером удивительных адаптаций к жизни на суше.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и долгоживущие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Гепард — самый быстрый сухопутный хищник, развивающий скорость до 100 км/ч. Гренландский кит способен жить до 200 лет, что делает его одним из долгоживущих млекопитающих на планете.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животных: этапы и причины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— начало миграций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такие как гуси и аисты, начинают перелёт в поисках тёплых мест и новых кормовых ресурсов.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— размножение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включая лосося, возвращаются в места нереста, чтобы отложить икру и обеспечить потомство.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— подготовка к зиме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Млекопитающие, как зебры и киты, мигрируют к более подходящим условиям жизни, избегая суровых холодов.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— возвращение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крачка преодолевает до 40 000 км, возвращаясь из Антарктики в Арктику для нового цикла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животному миру и вымирающие виды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сельского хозяйства и урбанизация уничтожают естественные территории многих животных, снижая их численность и шансы на выживание.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незаконная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добыча редких видов для торговли и трофеев ставит под угрозу существование таких животных, как амурский тигр и носорог.
</a:t>
            </a:r>
            <a:endParaRPr lang="en-US" sz="1283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и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водоемов и изменение климата приводят к сокращению популяций многих видов, усугубляя проблемы их адаптации и размножения.
</a:t>
            </a:r>
            <a:endParaRPr lang="en-US" sz="12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скорости вымирания показывает усиление негативного воздействия человека и изменение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необходимости срочных мер по охране природы для замедления потерь биоразнообразия.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исчезновения животных в XX–XXI веках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(IUCN), 2023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поддерживает устойчивость экосистем, позволяя им восстанавливаться после природных и антропогенных изменений.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биоразнообразия для планеты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помогают обеспечивать здоровье почв и очистку воды, а также регулируют численность насекомых и других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видов ведёт к ослаблению экосистем, увеличивая риск экологических катастроф и негативно влияя на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служат источником пищи, одежды и транспорта, а также вдохновляют искусство и науку, укрепляя культурные традиции общества.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жизнь человека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видов одомашнены и участвуют в медицине, помогая создавать лекарства и обеспечивать помощь людям с ограниченными возможностями.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поведенческие феномены животных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сообщества у пчёл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используют сложные движения танца, чтобы сообщать другим особям точное расположение источников нектара и пыльцы.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и сотрудничество у дельфинов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Дельфины применяют звуковые сигналы для ориентации в воде и организуют совместные действия при охоте на рыбу.
</a:t>
            </a:r>
            <a:endParaRPr lang="en-US" sz="127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организация муравьёв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строят разветвлённые туннели, передавая информацию с помощью химических феромонов о пище и 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помогает сохранить местообитания редких и исчезающих видов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животных и природоохранные территории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играет важную роль, фиксируя статус угроз для отдельных видов и направляя усилия по их сохранению.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молодёжи в проекты и волонтёрские программы способствует формированию экологической ответственности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о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животных формируют экологическую культуру, помогают сохранить природу и вдохновляют на новые открытия ради устойчивого будущего планеты.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2026-05-08T20:24:08Z</dcterms:created>
  <dcterms:modified xsi:type="dcterms:W3CDTF">2026-05-08T20:24:08Z</dcterms:modified>
</cp:coreProperties>
</file>